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9"/>
  </p:notesMasterIdLst>
  <p:sldIdLst>
    <p:sldId id="256" r:id="rId3"/>
    <p:sldId id="257" r:id="rId4"/>
    <p:sldId id="258" r:id="rId5"/>
    <p:sldId id="260" r:id="rId6"/>
    <p:sldId id="261" r:id="rId7"/>
    <p:sldId id="262" r:id="rId8"/>
    <p:sldId id="263" r:id="rId9"/>
    <p:sldId id="287" r:id="rId10"/>
    <p:sldId id="288" r:id="rId11"/>
    <p:sldId id="264" r:id="rId12"/>
    <p:sldId id="289" r:id="rId13"/>
    <p:sldId id="290" r:id="rId14"/>
    <p:sldId id="291" r:id="rId15"/>
    <p:sldId id="292" r:id="rId16"/>
    <p:sldId id="293"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x="12192000" cy="6858000"/>
  <p:notesSz cx="6858000" cy="9144000"/>
  <p:embeddedFontLst>
    <p:embeddedFont>
      <p:font typeface="Comic Sans MS" panose="030F0702030302020204" pitchFamily="66" charset="0"/>
      <p:regular r:id="rId40"/>
      <p:bold r:id="rId41"/>
      <p:italic r:id="rId42"/>
      <p:boldItalic r:id="rId43"/>
    </p:embeddedFont>
    <p:embeddedFont>
      <p:font typeface="Montserrat" panose="020B0604020202020204" charset="0"/>
      <p:regular r:id="rId44"/>
      <p:bold r:id="rId45"/>
      <p:italic r:id="rId46"/>
      <p:boldItalic r:id="rId47"/>
    </p:embeddedFont>
    <p:embeddedFont>
      <p:font typeface="Oswald" panose="020B0604020202020204" charset="0"/>
      <p:regular r:id="rId48"/>
      <p:bold r:id="rId49"/>
    </p:embeddedFont>
    <p:embeddedFont>
      <p:font typeface="Playfair Display" panose="020B0604020202020204" charset="0"/>
      <p:regular r:id="rId50"/>
      <p:bold r:id="rId51"/>
      <p:italic r:id="rId52"/>
      <p:boldItalic r:id="rId53"/>
    </p:embeddedFont>
    <p:embeddedFont>
      <p:font typeface="Rockwell" panose="02060603020205020403" pitchFamily="18" charset="0"/>
      <p:regular r:id="rId54"/>
      <p:bold r:id="rId55"/>
      <p:italic r:id="rId56"/>
      <p:boldItalic r:id="rId57"/>
    </p:embeddedFont>
    <p:embeddedFont>
      <p:font typeface="Rokkitt" panose="020B0604020202020204" charset="0"/>
      <p:regular r:id="rId58"/>
      <p:bold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57b6b8aa2_2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57b6b8aa2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57b6b8aa2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57b6b8aa2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57b6b8aa2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57b6b8aa2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57b6b8aa2_2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57b6b8aa2_2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57b6b8aa2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57b6b8aa2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57b6b8aa2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57b6b8aa2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57b6b8aa2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57b6b8aa2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57b6b8aa2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57b6b8aa2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57b6b8aa2_2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57b6b8aa2_2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57b6b8aa2_2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57b6b8aa2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57b6b8aa2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57b6b8aa2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57b6b8aa2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57b6b8aa2_2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57b6b8aa2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57b6b8aa2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457b6b8aa2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457b6b8aa2_2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57b6b8aa2_2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57b6b8aa2_2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57b6b8aa2_2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57b6b8aa2_2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457b6b8aa2_2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457b6b8aa2_2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57b6b8aa2_2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457b6b8aa2_2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57b6b8aa2_2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57b6b8aa2_2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57b6b8aa2_2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457b6b8aa2_2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57b6b8aa2_2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57b6b8aa2_2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Show DW example with Marin Mariner and </a:t>
            </a:r>
            <a:endParaRPr dirty="0"/>
          </a:p>
        </p:txBody>
      </p:sp>
      <p:sp>
        <p:nvSpPr>
          <p:cNvPr id="194" name="Google Shape;19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Show them Marin Mariner example while students look up theirs </a:t>
            </a:r>
          </a:p>
        </p:txBody>
      </p:sp>
    </p:spTree>
    <p:extLst>
      <p:ext uri="{BB962C8B-B14F-4D97-AF65-F5344CB8AC3E}">
        <p14:creationId xmlns:p14="http://schemas.microsoft.com/office/powerpoint/2010/main" val="603290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Show some examples on Assist.org</a:t>
            </a:r>
          </a:p>
        </p:txBody>
      </p:sp>
    </p:spTree>
    <p:extLst>
      <p:ext uri="{BB962C8B-B14F-4D97-AF65-F5344CB8AC3E}">
        <p14:creationId xmlns:p14="http://schemas.microsoft.com/office/powerpoint/2010/main" val="2186170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7" name="Google Shape;17;p2"/>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1"/>
          <p:cNvSpPr txBox="1">
            <a:spLocks noGrp="1"/>
          </p:cNvSpPr>
          <p:nvPr>
            <p:ph type="body" idx="1"/>
          </p:nvPr>
        </p:nvSpPr>
        <p:spPr>
          <a:xfrm rot="5400000">
            <a:off x="4073652" y="-882396"/>
            <a:ext cx="4050792" cy="10058400"/>
          </a:xfrm>
          <a:prstGeom prst="rect">
            <a:avLst/>
          </a:prstGeom>
          <a:noFill/>
          <a:ln>
            <a:noFill/>
          </a:ln>
        </p:spPr>
        <p:txBody>
          <a:bodyPr spcFirstLastPara="1" wrap="square" lIns="91425" tIns="45700" rIns="91425" bIns="45700" anchor="t" anchorCtr="0"/>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91" name="Google Shape;91;p11"/>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rot="5400000">
            <a:off x="7181850" y="2076450"/>
            <a:ext cx="5638800" cy="25527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2"/>
          <p:cNvSpPr txBox="1">
            <a:spLocks noGrp="1"/>
          </p:cNvSpPr>
          <p:nvPr>
            <p:ph type="body" idx="1"/>
          </p:nvPr>
        </p:nvSpPr>
        <p:spPr>
          <a:xfrm rot="5400000">
            <a:off x="2000250" y="-400050"/>
            <a:ext cx="5638800" cy="7505700"/>
          </a:xfrm>
          <a:prstGeom prst="rect">
            <a:avLst/>
          </a:prstGeom>
          <a:noFill/>
          <a:ln>
            <a:noFill/>
          </a:ln>
        </p:spPr>
        <p:txBody>
          <a:bodyPr spcFirstLastPara="1" wrap="square" lIns="91425" tIns="45700" rIns="91425" bIns="45700" anchor="t" anchorCtr="0"/>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97" name="Google Shape;97;p12"/>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4"/>
        <p:cNvGrpSpPr/>
        <p:nvPr/>
      </p:nvGrpSpPr>
      <p:grpSpPr>
        <a:xfrm>
          <a:off x="0" y="0"/>
          <a:ext cx="0" cy="0"/>
          <a:chOff x="0" y="0"/>
          <a:chExt cx="0" cy="0"/>
        </a:xfrm>
      </p:grpSpPr>
      <p:sp>
        <p:nvSpPr>
          <p:cNvPr id="105" name="Google Shape;105;p14"/>
          <p:cNvSpPr/>
          <p:nvPr/>
        </p:nvSpPr>
        <p:spPr>
          <a:xfrm>
            <a:off x="5715000" y="0"/>
            <a:ext cx="964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 name="Google Shape;106;p14"/>
          <p:cNvSpPr/>
          <p:nvPr/>
        </p:nvSpPr>
        <p:spPr>
          <a:xfrm>
            <a:off x="5811300" y="0"/>
            <a:ext cx="5137600" cy="68580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p14"/>
          <p:cNvSpPr txBox="1">
            <a:spLocks noGrp="1"/>
          </p:cNvSpPr>
          <p:nvPr>
            <p:ph type="ctrTitle"/>
          </p:nvPr>
        </p:nvSpPr>
        <p:spPr>
          <a:xfrm>
            <a:off x="459000" y="1871800"/>
            <a:ext cx="11274000" cy="2862400"/>
          </a:xfrm>
          <a:prstGeom prst="rect">
            <a:avLst/>
          </a:prstGeom>
          <a:solidFill>
            <a:srgbClr val="FFFFFF"/>
          </a:solidFill>
        </p:spPr>
        <p:txBody>
          <a:bodyPr spcFirstLastPara="1" wrap="square" lIns="121900" tIns="121900" rIns="121900" bIns="121900" anchor="ctr" anchorCtr="0"/>
          <a:lstStyle>
            <a:lvl1pPr lvl="0" algn="ctr">
              <a:spcBef>
                <a:spcPts val="0"/>
              </a:spcBef>
              <a:spcAft>
                <a:spcPts val="0"/>
              </a:spcAft>
              <a:buSzPts val="9100"/>
              <a:buFont typeface="Playfair Display"/>
              <a:buNone/>
              <a:defRPr sz="9100" b="1">
                <a:latin typeface="Playfair Display"/>
                <a:ea typeface="Playfair Display"/>
                <a:cs typeface="Playfair Display"/>
                <a:sym typeface="Playfair Display"/>
              </a:defRPr>
            </a:lvl1pPr>
            <a:lvl2pPr lvl="1" algn="ctr">
              <a:spcBef>
                <a:spcPts val="0"/>
              </a:spcBef>
              <a:spcAft>
                <a:spcPts val="0"/>
              </a:spcAft>
              <a:buSzPts val="9100"/>
              <a:buFont typeface="Playfair Display"/>
              <a:buNone/>
              <a:defRPr sz="9100" b="1">
                <a:latin typeface="Playfair Display"/>
                <a:ea typeface="Playfair Display"/>
                <a:cs typeface="Playfair Display"/>
                <a:sym typeface="Playfair Display"/>
              </a:defRPr>
            </a:lvl2pPr>
            <a:lvl3pPr lvl="2" algn="ctr">
              <a:spcBef>
                <a:spcPts val="0"/>
              </a:spcBef>
              <a:spcAft>
                <a:spcPts val="0"/>
              </a:spcAft>
              <a:buSzPts val="9100"/>
              <a:buFont typeface="Playfair Display"/>
              <a:buNone/>
              <a:defRPr sz="9100" b="1">
                <a:latin typeface="Playfair Display"/>
                <a:ea typeface="Playfair Display"/>
                <a:cs typeface="Playfair Display"/>
                <a:sym typeface="Playfair Display"/>
              </a:defRPr>
            </a:lvl3pPr>
            <a:lvl4pPr lvl="3" algn="ctr">
              <a:spcBef>
                <a:spcPts val="0"/>
              </a:spcBef>
              <a:spcAft>
                <a:spcPts val="0"/>
              </a:spcAft>
              <a:buSzPts val="9100"/>
              <a:buFont typeface="Playfair Display"/>
              <a:buNone/>
              <a:defRPr sz="9100" b="1">
                <a:latin typeface="Playfair Display"/>
                <a:ea typeface="Playfair Display"/>
                <a:cs typeface="Playfair Display"/>
                <a:sym typeface="Playfair Display"/>
              </a:defRPr>
            </a:lvl4pPr>
            <a:lvl5pPr lvl="4" algn="ctr">
              <a:spcBef>
                <a:spcPts val="0"/>
              </a:spcBef>
              <a:spcAft>
                <a:spcPts val="0"/>
              </a:spcAft>
              <a:buSzPts val="9100"/>
              <a:buFont typeface="Playfair Display"/>
              <a:buNone/>
              <a:defRPr sz="9100" b="1">
                <a:latin typeface="Playfair Display"/>
                <a:ea typeface="Playfair Display"/>
                <a:cs typeface="Playfair Display"/>
                <a:sym typeface="Playfair Display"/>
              </a:defRPr>
            </a:lvl5pPr>
            <a:lvl6pPr lvl="5" algn="ctr">
              <a:spcBef>
                <a:spcPts val="0"/>
              </a:spcBef>
              <a:spcAft>
                <a:spcPts val="0"/>
              </a:spcAft>
              <a:buSzPts val="9100"/>
              <a:buFont typeface="Playfair Display"/>
              <a:buNone/>
              <a:defRPr sz="9100" b="1">
                <a:latin typeface="Playfair Display"/>
                <a:ea typeface="Playfair Display"/>
                <a:cs typeface="Playfair Display"/>
                <a:sym typeface="Playfair Display"/>
              </a:defRPr>
            </a:lvl6pPr>
            <a:lvl7pPr lvl="6" algn="ctr">
              <a:spcBef>
                <a:spcPts val="0"/>
              </a:spcBef>
              <a:spcAft>
                <a:spcPts val="0"/>
              </a:spcAft>
              <a:buSzPts val="9100"/>
              <a:buFont typeface="Playfair Display"/>
              <a:buNone/>
              <a:defRPr sz="9100" b="1">
                <a:latin typeface="Playfair Display"/>
                <a:ea typeface="Playfair Display"/>
                <a:cs typeface="Playfair Display"/>
                <a:sym typeface="Playfair Display"/>
              </a:defRPr>
            </a:lvl7pPr>
            <a:lvl8pPr lvl="7" algn="ctr">
              <a:spcBef>
                <a:spcPts val="0"/>
              </a:spcBef>
              <a:spcAft>
                <a:spcPts val="0"/>
              </a:spcAft>
              <a:buSzPts val="9100"/>
              <a:buFont typeface="Playfair Display"/>
              <a:buNone/>
              <a:defRPr sz="9100" b="1">
                <a:latin typeface="Playfair Display"/>
                <a:ea typeface="Playfair Display"/>
                <a:cs typeface="Playfair Display"/>
                <a:sym typeface="Playfair Display"/>
              </a:defRPr>
            </a:lvl8pPr>
            <a:lvl9pPr lvl="8" algn="ctr">
              <a:spcBef>
                <a:spcPts val="0"/>
              </a:spcBef>
              <a:spcAft>
                <a:spcPts val="0"/>
              </a:spcAft>
              <a:buSzPts val="9100"/>
              <a:buFont typeface="Playfair Display"/>
              <a:buNone/>
              <a:defRPr sz="9100" b="1">
                <a:latin typeface="Playfair Display"/>
                <a:ea typeface="Playfair Display"/>
                <a:cs typeface="Playfair Display"/>
                <a:sym typeface="Playfair Display"/>
              </a:defRPr>
            </a:lvl9pPr>
          </a:lstStyle>
          <a:p>
            <a:endParaRPr/>
          </a:p>
        </p:txBody>
      </p:sp>
      <p:sp>
        <p:nvSpPr>
          <p:cNvPr id="108" name="Google Shape;108;p14"/>
          <p:cNvSpPr txBox="1">
            <a:spLocks noGrp="1"/>
          </p:cNvSpPr>
          <p:nvPr>
            <p:ph type="subTitle" idx="1"/>
          </p:nvPr>
        </p:nvSpPr>
        <p:spPr>
          <a:xfrm>
            <a:off x="459000" y="4734200"/>
            <a:ext cx="6546800" cy="770400"/>
          </a:xfrm>
          <a:prstGeom prst="rect">
            <a:avLst/>
          </a:prstGeom>
          <a:solidFill>
            <a:schemeClr val="dk2"/>
          </a:solidFill>
        </p:spPr>
        <p:txBody>
          <a:bodyPr spcFirstLastPara="1" wrap="square" lIns="121900" tIns="121900" rIns="121900" bIns="121900" anchor="ctr" anchorCtr="0"/>
          <a:lstStyle>
            <a:lvl1pPr lvl="0">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9pPr>
          </a:lstStyle>
          <a:p>
            <a:endParaRPr/>
          </a:p>
        </p:txBody>
      </p:sp>
      <p:sp>
        <p:nvSpPr>
          <p:cNvPr id="109" name="Google Shape;109;p14"/>
          <p:cNvSpPr txBox="1">
            <a:spLocks noGrp="1"/>
          </p:cNvSpPr>
          <p:nvPr>
            <p:ph type="sldNum" idx="12"/>
          </p:nvPr>
        </p:nvSpPr>
        <p:spPr>
          <a:xfrm>
            <a:off x="11330666" y="6251679"/>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10"/>
        <p:cNvGrpSpPr/>
        <p:nvPr/>
      </p:nvGrpSpPr>
      <p:grpSpPr>
        <a:xfrm>
          <a:off x="0" y="0"/>
          <a:ext cx="0" cy="0"/>
          <a:chOff x="0" y="0"/>
          <a:chExt cx="0" cy="0"/>
        </a:xfrm>
      </p:grpSpPr>
      <p:sp>
        <p:nvSpPr>
          <p:cNvPr id="111" name="Google Shape;111;p15"/>
          <p:cNvSpPr/>
          <p:nvPr/>
        </p:nvSpPr>
        <p:spPr>
          <a:xfrm rot="5400000">
            <a:off x="6067600" y="-664800"/>
            <a:ext cx="56800" cy="11274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 name="Google Shape;112;p15"/>
          <p:cNvSpPr txBox="1">
            <a:spLocks noGrp="1"/>
          </p:cNvSpPr>
          <p:nvPr>
            <p:ph type="title"/>
          </p:nvPr>
        </p:nvSpPr>
        <p:spPr>
          <a:xfrm>
            <a:off x="459000" y="1871800"/>
            <a:ext cx="11274000" cy="2862400"/>
          </a:xfrm>
          <a:prstGeom prst="rect">
            <a:avLst/>
          </a:prstGeom>
          <a:solidFill>
            <a:srgbClr val="FFFFFF"/>
          </a:solidFill>
        </p:spPr>
        <p:txBody>
          <a:bodyPr spcFirstLastPara="1" wrap="square" lIns="121900" tIns="121900" rIns="121900" bIns="121900" anchor="ctr" anchorCtr="0"/>
          <a:lstStyle>
            <a:lvl1pPr lvl="0" algn="ctr">
              <a:spcBef>
                <a:spcPts val="0"/>
              </a:spcBef>
              <a:spcAft>
                <a:spcPts val="0"/>
              </a:spcAft>
              <a:buSzPts val="6400"/>
              <a:buFont typeface="Playfair Display"/>
              <a:buNone/>
              <a:defRPr sz="6400" b="1">
                <a:latin typeface="Playfair Display"/>
                <a:ea typeface="Playfair Display"/>
                <a:cs typeface="Playfair Display"/>
                <a:sym typeface="Playfair Display"/>
              </a:defRPr>
            </a:lvl1pPr>
            <a:lvl2pPr lvl="1" algn="ctr">
              <a:spcBef>
                <a:spcPts val="0"/>
              </a:spcBef>
              <a:spcAft>
                <a:spcPts val="0"/>
              </a:spcAft>
              <a:buSzPts val="6400"/>
              <a:buFont typeface="Playfair Display"/>
              <a:buNone/>
              <a:defRPr sz="6400" b="1">
                <a:latin typeface="Playfair Display"/>
                <a:ea typeface="Playfair Display"/>
                <a:cs typeface="Playfair Display"/>
                <a:sym typeface="Playfair Display"/>
              </a:defRPr>
            </a:lvl2pPr>
            <a:lvl3pPr lvl="2" algn="ctr">
              <a:spcBef>
                <a:spcPts val="0"/>
              </a:spcBef>
              <a:spcAft>
                <a:spcPts val="0"/>
              </a:spcAft>
              <a:buSzPts val="6400"/>
              <a:buFont typeface="Playfair Display"/>
              <a:buNone/>
              <a:defRPr sz="6400" b="1">
                <a:latin typeface="Playfair Display"/>
                <a:ea typeface="Playfair Display"/>
                <a:cs typeface="Playfair Display"/>
                <a:sym typeface="Playfair Display"/>
              </a:defRPr>
            </a:lvl3pPr>
            <a:lvl4pPr lvl="3" algn="ctr">
              <a:spcBef>
                <a:spcPts val="0"/>
              </a:spcBef>
              <a:spcAft>
                <a:spcPts val="0"/>
              </a:spcAft>
              <a:buSzPts val="6400"/>
              <a:buFont typeface="Playfair Display"/>
              <a:buNone/>
              <a:defRPr sz="6400" b="1">
                <a:latin typeface="Playfair Display"/>
                <a:ea typeface="Playfair Display"/>
                <a:cs typeface="Playfair Display"/>
                <a:sym typeface="Playfair Display"/>
              </a:defRPr>
            </a:lvl4pPr>
            <a:lvl5pPr lvl="4" algn="ctr">
              <a:spcBef>
                <a:spcPts val="0"/>
              </a:spcBef>
              <a:spcAft>
                <a:spcPts val="0"/>
              </a:spcAft>
              <a:buSzPts val="6400"/>
              <a:buFont typeface="Playfair Display"/>
              <a:buNone/>
              <a:defRPr sz="6400" b="1">
                <a:latin typeface="Playfair Display"/>
                <a:ea typeface="Playfair Display"/>
                <a:cs typeface="Playfair Display"/>
                <a:sym typeface="Playfair Display"/>
              </a:defRPr>
            </a:lvl5pPr>
            <a:lvl6pPr lvl="5" algn="ctr">
              <a:spcBef>
                <a:spcPts val="0"/>
              </a:spcBef>
              <a:spcAft>
                <a:spcPts val="0"/>
              </a:spcAft>
              <a:buSzPts val="6400"/>
              <a:buFont typeface="Playfair Display"/>
              <a:buNone/>
              <a:defRPr sz="6400" b="1">
                <a:latin typeface="Playfair Display"/>
                <a:ea typeface="Playfair Display"/>
                <a:cs typeface="Playfair Display"/>
                <a:sym typeface="Playfair Display"/>
              </a:defRPr>
            </a:lvl6pPr>
            <a:lvl7pPr lvl="6" algn="ctr">
              <a:spcBef>
                <a:spcPts val="0"/>
              </a:spcBef>
              <a:spcAft>
                <a:spcPts val="0"/>
              </a:spcAft>
              <a:buSzPts val="6400"/>
              <a:buFont typeface="Playfair Display"/>
              <a:buNone/>
              <a:defRPr sz="6400" b="1">
                <a:latin typeface="Playfair Display"/>
                <a:ea typeface="Playfair Display"/>
                <a:cs typeface="Playfair Display"/>
                <a:sym typeface="Playfair Display"/>
              </a:defRPr>
            </a:lvl7pPr>
            <a:lvl8pPr lvl="7" algn="ctr">
              <a:spcBef>
                <a:spcPts val="0"/>
              </a:spcBef>
              <a:spcAft>
                <a:spcPts val="0"/>
              </a:spcAft>
              <a:buSzPts val="6400"/>
              <a:buFont typeface="Playfair Display"/>
              <a:buNone/>
              <a:defRPr sz="6400" b="1">
                <a:latin typeface="Playfair Display"/>
                <a:ea typeface="Playfair Display"/>
                <a:cs typeface="Playfair Display"/>
                <a:sym typeface="Playfair Display"/>
              </a:defRPr>
            </a:lvl8pPr>
            <a:lvl9pPr lvl="8" algn="ctr">
              <a:spcBef>
                <a:spcPts val="0"/>
              </a:spcBef>
              <a:spcAft>
                <a:spcPts val="0"/>
              </a:spcAft>
              <a:buSzPts val="6400"/>
              <a:buFont typeface="Playfair Display"/>
              <a:buNone/>
              <a:defRPr sz="6400" b="1">
                <a:latin typeface="Playfair Display"/>
                <a:ea typeface="Playfair Display"/>
                <a:cs typeface="Playfair Display"/>
                <a:sym typeface="Playfair Display"/>
              </a:defRPr>
            </a:lvl9pPr>
          </a:lstStyle>
          <a:p>
            <a:endParaRPr/>
          </a:p>
        </p:txBody>
      </p:sp>
      <p:sp>
        <p:nvSpPr>
          <p:cNvPr id="113" name="Google Shape;113;p15"/>
          <p:cNvSpPr txBox="1">
            <a:spLocks noGrp="1"/>
          </p:cNvSpPr>
          <p:nvPr>
            <p:ph type="sldNum" idx="12"/>
          </p:nvPr>
        </p:nvSpPr>
        <p:spPr>
          <a:xfrm>
            <a:off x="11330666" y="6251679"/>
            <a:ext cx="731600" cy="5248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16" name="Google Shape;116;p16"/>
          <p:cNvSpPr txBox="1">
            <a:spLocks noGrp="1"/>
          </p:cNvSpPr>
          <p:nvPr>
            <p:ph type="body" idx="1"/>
          </p:nvPr>
        </p:nvSpPr>
        <p:spPr>
          <a:xfrm>
            <a:off x="415600" y="1645433"/>
            <a:ext cx="11360800" cy="44464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17" name="Google Shape;117;p16"/>
          <p:cNvSpPr txBox="1">
            <a:spLocks noGrp="1"/>
          </p:cNvSpPr>
          <p:nvPr>
            <p:ph type="sldNum" idx="12"/>
          </p:nvPr>
        </p:nvSpPr>
        <p:spPr>
          <a:xfrm>
            <a:off x="11330666" y="6251679"/>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20" name="Google Shape;120;p17"/>
          <p:cNvSpPr txBox="1">
            <a:spLocks noGrp="1"/>
          </p:cNvSpPr>
          <p:nvPr>
            <p:ph type="body" idx="1"/>
          </p:nvPr>
        </p:nvSpPr>
        <p:spPr>
          <a:xfrm>
            <a:off x="415600" y="1645400"/>
            <a:ext cx="5333200" cy="44464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21" name="Google Shape;121;p17"/>
          <p:cNvSpPr txBox="1">
            <a:spLocks noGrp="1"/>
          </p:cNvSpPr>
          <p:nvPr>
            <p:ph type="body" idx="2"/>
          </p:nvPr>
        </p:nvSpPr>
        <p:spPr>
          <a:xfrm>
            <a:off x="6443200" y="1645400"/>
            <a:ext cx="5333200" cy="44464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22" name="Google Shape;122;p17"/>
          <p:cNvSpPr txBox="1">
            <a:spLocks noGrp="1"/>
          </p:cNvSpPr>
          <p:nvPr>
            <p:ph type="sldNum" idx="12"/>
          </p:nvPr>
        </p:nvSpPr>
        <p:spPr>
          <a:xfrm>
            <a:off x="11330666" y="6251679"/>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25" name="Google Shape;125;p18"/>
          <p:cNvSpPr txBox="1">
            <a:spLocks noGrp="1"/>
          </p:cNvSpPr>
          <p:nvPr>
            <p:ph type="sldNum" idx="12"/>
          </p:nvPr>
        </p:nvSpPr>
        <p:spPr>
          <a:xfrm>
            <a:off x="11330666" y="6251679"/>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415600" y="740800"/>
            <a:ext cx="3744000" cy="1007600"/>
          </a:xfrm>
          <a:prstGeom prst="rect">
            <a:avLst/>
          </a:prstGeom>
        </p:spPr>
        <p:txBody>
          <a:bodyPr spcFirstLastPara="1" wrap="square" lIns="121900" tIns="121900" rIns="121900" bIns="121900" anchor="b"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128" name="Google Shape;128;p19"/>
          <p:cNvSpPr txBox="1">
            <a:spLocks noGrp="1"/>
          </p:cNvSpPr>
          <p:nvPr>
            <p:ph type="body" idx="1"/>
          </p:nvPr>
        </p:nvSpPr>
        <p:spPr>
          <a:xfrm>
            <a:off x="415600" y="1852800"/>
            <a:ext cx="3744000" cy="4239200"/>
          </a:xfrm>
          <a:prstGeom prst="rect">
            <a:avLst/>
          </a:prstGeom>
        </p:spPr>
        <p:txBody>
          <a:bodyPr spcFirstLastPara="1" wrap="square" lIns="121900" tIns="121900" rIns="121900" bIns="121900" anchor="t" anchorCtr="0"/>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29" name="Google Shape;129;p19"/>
          <p:cNvSpPr txBox="1">
            <a:spLocks noGrp="1"/>
          </p:cNvSpPr>
          <p:nvPr>
            <p:ph type="sldNum" idx="12"/>
          </p:nvPr>
        </p:nvSpPr>
        <p:spPr>
          <a:xfrm>
            <a:off x="11330666" y="6251679"/>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653667" y="701800"/>
            <a:ext cx="7491600" cy="5454400"/>
          </a:xfrm>
          <a:prstGeom prst="rect">
            <a:avLst/>
          </a:prstGeom>
        </p:spPr>
        <p:txBody>
          <a:bodyPr spcFirstLastPara="1" wrap="square" lIns="121900" tIns="121900" rIns="121900" bIns="121900" anchor="ctr" anchorCtr="0"/>
          <a:lstStyle>
            <a:lvl1pPr lvl="0">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9pPr>
          </a:lstStyle>
          <a:p>
            <a:endParaRPr/>
          </a:p>
        </p:txBody>
      </p:sp>
      <p:sp>
        <p:nvSpPr>
          <p:cNvPr id="132" name="Google Shape;132;p20"/>
          <p:cNvSpPr txBox="1">
            <a:spLocks noGrp="1"/>
          </p:cNvSpPr>
          <p:nvPr>
            <p:ph type="sldNum" idx="12"/>
          </p:nvPr>
        </p:nvSpPr>
        <p:spPr>
          <a:xfrm>
            <a:off x="11330666" y="6251679"/>
            <a:ext cx="731600" cy="5248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21"/>
          <p:cNvSpPr/>
          <p:nvPr/>
        </p:nvSpPr>
        <p:spPr>
          <a:xfrm>
            <a:off x="6096000" y="-10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35" name="Google Shape;135;p21"/>
          <p:cNvCxnSpPr/>
          <p:nvPr/>
        </p:nvCxnSpPr>
        <p:spPr>
          <a:xfrm>
            <a:off x="6706233" y="5994000"/>
            <a:ext cx="624400" cy="0"/>
          </a:xfrm>
          <a:prstGeom prst="straightConnector1">
            <a:avLst/>
          </a:prstGeom>
          <a:noFill/>
          <a:ln w="19050" cap="flat" cmpd="sng">
            <a:solidFill>
              <a:schemeClr val="dk2"/>
            </a:solidFill>
            <a:prstDash val="solid"/>
            <a:round/>
            <a:headEnd type="none" w="sm" len="sm"/>
            <a:tailEnd type="none" w="sm" len="sm"/>
          </a:ln>
        </p:spPr>
      </p:cxnSp>
      <p:sp>
        <p:nvSpPr>
          <p:cNvPr id="136" name="Google Shape;136;p21"/>
          <p:cNvSpPr txBox="1">
            <a:spLocks noGrp="1"/>
          </p:cNvSpPr>
          <p:nvPr>
            <p:ph type="title"/>
          </p:nvPr>
        </p:nvSpPr>
        <p:spPr>
          <a:xfrm>
            <a:off x="354000" y="1442233"/>
            <a:ext cx="5393600" cy="2381600"/>
          </a:xfrm>
          <a:prstGeom prst="rect">
            <a:avLst/>
          </a:prstGeom>
        </p:spPr>
        <p:txBody>
          <a:bodyPr spcFirstLastPara="1" wrap="square" lIns="121900" tIns="121900" rIns="121900" bIns="121900" anchor="b" anchorCtr="0"/>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137" name="Google Shape;137;p21"/>
          <p:cNvSpPr txBox="1">
            <a:spLocks noGrp="1"/>
          </p:cNvSpPr>
          <p:nvPr>
            <p:ph type="subTitle" idx="1"/>
          </p:nvPr>
        </p:nvSpPr>
        <p:spPr>
          <a:xfrm>
            <a:off x="354000" y="3895201"/>
            <a:ext cx="5393600" cy="17940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8" name="Google Shape;138;p21"/>
          <p:cNvSpPr txBox="1">
            <a:spLocks noGrp="1"/>
          </p:cNvSpPr>
          <p:nvPr>
            <p:ph type="body" idx="2"/>
          </p:nvPr>
        </p:nvSpPr>
        <p:spPr>
          <a:xfrm>
            <a:off x="6586000" y="965600"/>
            <a:ext cx="5116000" cy="4926800"/>
          </a:xfrm>
          <a:prstGeom prst="rect">
            <a:avLst/>
          </a:prstGeom>
        </p:spPr>
        <p:txBody>
          <a:bodyPr spcFirstLastPara="1" wrap="square" lIns="121900" tIns="121900" rIns="121900" bIns="121900" anchor="ctr" anchorCtr="0"/>
          <a:lstStyle>
            <a:lvl1pPr marL="457200" lvl="0" indent="-381000">
              <a:spcBef>
                <a:spcPts val="0"/>
              </a:spcBef>
              <a:spcAft>
                <a:spcPts val="0"/>
              </a:spcAft>
              <a:buSzPts val="2400"/>
              <a:buChar char="●"/>
              <a:defRPr>
                <a:highlight>
                  <a:schemeClr val="lt1"/>
                </a:highlight>
              </a:defRPr>
            </a:lvl1pPr>
            <a:lvl2pPr marL="914400" lvl="1" indent="-349250">
              <a:spcBef>
                <a:spcPts val="2100"/>
              </a:spcBef>
              <a:spcAft>
                <a:spcPts val="0"/>
              </a:spcAft>
              <a:buSzPts val="1900"/>
              <a:buChar char="○"/>
              <a:defRPr>
                <a:highlight>
                  <a:schemeClr val="lt1"/>
                </a:highlight>
              </a:defRPr>
            </a:lvl2pPr>
            <a:lvl3pPr marL="1371600" lvl="2" indent="-349250">
              <a:spcBef>
                <a:spcPts val="2100"/>
              </a:spcBef>
              <a:spcAft>
                <a:spcPts val="0"/>
              </a:spcAft>
              <a:buSzPts val="1900"/>
              <a:buChar char="■"/>
              <a:defRPr>
                <a:highlight>
                  <a:schemeClr val="lt1"/>
                </a:highlight>
              </a:defRPr>
            </a:lvl3pPr>
            <a:lvl4pPr marL="1828800" lvl="3" indent="-349250">
              <a:spcBef>
                <a:spcPts val="2100"/>
              </a:spcBef>
              <a:spcAft>
                <a:spcPts val="0"/>
              </a:spcAft>
              <a:buSzPts val="1900"/>
              <a:buChar char="●"/>
              <a:defRPr>
                <a:highlight>
                  <a:schemeClr val="lt1"/>
                </a:highlight>
              </a:defRPr>
            </a:lvl4pPr>
            <a:lvl5pPr marL="2286000" lvl="4" indent="-349250">
              <a:spcBef>
                <a:spcPts val="2100"/>
              </a:spcBef>
              <a:spcAft>
                <a:spcPts val="0"/>
              </a:spcAft>
              <a:buSzPts val="1900"/>
              <a:buChar char="○"/>
              <a:defRPr>
                <a:highlight>
                  <a:schemeClr val="lt1"/>
                </a:highlight>
              </a:defRPr>
            </a:lvl5pPr>
            <a:lvl6pPr marL="2743200" lvl="5" indent="-349250">
              <a:spcBef>
                <a:spcPts val="2100"/>
              </a:spcBef>
              <a:spcAft>
                <a:spcPts val="0"/>
              </a:spcAft>
              <a:buSzPts val="1900"/>
              <a:buChar char="■"/>
              <a:defRPr>
                <a:highlight>
                  <a:schemeClr val="lt1"/>
                </a:highlight>
              </a:defRPr>
            </a:lvl6pPr>
            <a:lvl7pPr marL="3200400" lvl="6" indent="-349250">
              <a:spcBef>
                <a:spcPts val="2100"/>
              </a:spcBef>
              <a:spcAft>
                <a:spcPts val="0"/>
              </a:spcAft>
              <a:buSzPts val="1900"/>
              <a:buChar char="●"/>
              <a:defRPr>
                <a:highlight>
                  <a:schemeClr val="lt1"/>
                </a:highlight>
              </a:defRPr>
            </a:lvl7pPr>
            <a:lvl8pPr marL="3657600" lvl="7" indent="-349250">
              <a:spcBef>
                <a:spcPts val="2100"/>
              </a:spcBef>
              <a:spcAft>
                <a:spcPts val="0"/>
              </a:spcAft>
              <a:buSzPts val="1900"/>
              <a:buChar char="○"/>
              <a:defRPr>
                <a:highlight>
                  <a:schemeClr val="lt1"/>
                </a:highlight>
              </a:defRPr>
            </a:lvl8pPr>
            <a:lvl9pPr marL="4114800" lvl="8" indent="-349250">
              <a:spcBef>
                <a:spcPts val="2100"/>
              </a:spcBef>
              <a:spcAft>
                <a:spcPts val="2100"/>
              </a:spcAft>
              <a:buSzPts val="1900"/>
              <a:buChar char="■"/>
              <a:defRPr>
                <a:highlight>
                  <a:schemeClr val="lt1"/>
                </a:highlight>
              </a:defRPr>
            </a:lvl9pPr>
          </a:lstStyle>
          <a:p>
            <a:endParaRPr/>
          </a:p>
        </p:txBody>
      </p:sp>
      <p:sp>
        <p:nvSpPr>
          <p:cNvPr id="139" name="Google Shape;139;p21"/>
          <p:cNvSpPr txBox="1">
            <a:spLocks noGrp="1"/>
          </p:cNvSpPr>
          <p:nvPr>
            <p:ph type="sldNum" idx="12"/>
          </p:nvPr>
        </p:nvSpPr>
        <p:spPr>
          <a:xfrm>
            <a:off x="11330666" y="6251679"/>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sp>
        <p:nvSpPr>
          <p:cNvPr id="21" name="Google Shape;21;p3"/>
          <p:cNvSpPr/>
          <p:nvPr/>
        </p:nvSpPr>
        <p:spPr>
          <a:xfrm>
            <a:off x="920834" y="1346946"/>
            <a:ext cx="10222992" cy="80683"/>
          </a:xfrm>
          <a:prstGeom prst="rect">
            <a:avLst/>
          </a:prstGeom>
          <a:blipFill rotWithShape="1">
            <a:blip r:embed="rId2">
              <a:alphaModFix amt="85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920834" y="4299696"/>
            <a:ext cx="10222992" cy="80683"/>
          </a:xfrm>
          <a:prstGeom prst="rect">
            <a:avLst/>
          </a:prstGeom>
          <a:blipFill rotWithShape="1">
            <a:blip r:embed="rId2">
              <a:alphaModFix amt="85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920834" y="1484779"/>
            <a:ext cx="10222992" cy="274320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9649215" y="4068923"/>
            <a:ext cx="1080904" cy="1080902"/>
            <a:chOff x="9685338" y="4460675"/>
            <a:chExt cx="1080904" cy="1080902"/>
          </a:xfrm>
        </p:grpSpPr>
        <p:sp>
          <p:nvSpPr>
            <p:cNvPr id="25" name="Google Shape;25;p3"/>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3"/>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SzPts val="9600"/>
              <a:buFont typeface="Rokkitt"/>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a:endParaRPr/>
          </a:p>
        </p:txBody>
      </p:sp>
      <p:sp>
        <p:nvSpPr>
          <p:cNvPr id="29" name="Google Shape;29;p3"/>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i="0" u="none" strike="noStrike" cap="none">
                <a:solidFill>
                  <a:srgbClr val="FFFFFF"/>
                </a:solidFill>
                <a:latin typeface="Rokkitt"/>
                <a:ea typeface="Rokkitt"/>
                <a:cs typeface="Rokkitt"/>
                <a:sym typeface="Rokkitt"/>
              </a:defRPr>
            </a:lvl1pPr>
            <a:lvl2pPr marL="0" lvl="1" indent="0" algn="ctr">
              <a:spcBef>
                <a:spcPts val="0"/>
              </a:spcBef>
              <a:buNone/>
              <a:defRPr sz="2800" b="1" i="0" u="none" strike="noStrike" cap="none">
                <a:solidFill>
                  <a:srgbClr val="FFFFFF"/>
                </a:solidFill>
                <a:latin typeface="Rokkitt"/>
                <a:ea typeface="Rokkitt"/>
                <a:cs typeface="Rokkitt"/>
                <a:sym typeface="Rokkitt"/>
              </a:defRPr>
            </a:lvl2pPr>
            <a:lvl3pPr marL="0" lvl="2" indent="0" algn="ctr">
              <a:spcBef>
                <a:spcPts val="0"/>
              </a:spcBef>
              <a:buNone/>
              <a:defRPr sz="2800" b="1" i="0" u="none" strike="noStrike" cap="none">
                <a:solidFill>
                  <a:srgbClr val="FFFFFF"/>
                </a:solidFill>
                <a:latin typeface="Rokkitt"/>
                <a:ea typeface="Rokkitt"/>
                <a:cs typeface="Rokkitt"/>
                <a:sym typeface="Rokkitt"/>
              </a:defRPr>
            </a:lvl3pPr>
            <a:lvl4pPr marL="0" lvl="3" indent="0" algn="ctr">
              <a:spcBef>
                <a:spcPts val="0"/>
              </a:spcBef>
              <a:buNone/>
              <a:defRPr sz="2800" b="1" i="0" u="none" strike="noStrike" cap="none">
                <a:solidFill>
                  <a:srgbClr val="FFFFFF"/>
                </a:solidFill>
                <a:latin typeface="Rokkitt"/>
                <a:ea typeface="Rokkitt"/>
                <a:cs typeface="Rokkitt"/>
                <a:sym typeface="Rokkitt"/>
              </a:defRPr>
            </a:lvl4pPr>
            <a:lvl5pPr marL="0" lvl="4" indent="0" algn="ctr">
              <a:spcBef>
                <a:spcPts val="0"/>
              </a:spcBef>
              <a:buNone/>
              <a:defRPr sz="2800" b="1" i="0" u="none" strike="noStrike" cap="none">
                <a:solidFill>
                  <a:srgbClr val="FFFFFF"/>
                </a:solidFill>
                <a:latin typeface="Rokkitt"/>
                <a:ea typeface="Rokkitt"/>
                <a:cs typeface="Rokkitt"/>
                <a:sym typeface="Rokkitt"/>
              </a:defRPr>
            </a:lvl5pPr>
            <a:lvl6pPr marL="0" lvl="5" indent="0" algn="ctr">
              <a:spcBef>
                <a:spcPts val="0"/>
              </a:spcBef>
              <a:buNone/>
              <a:defRPr sz="2800" b="1" i="0" u="none" strike="noStrike" cap="none">
                <a:solidFill>
                  <a:srgbClr val="FFFFFF"/>
                </a:solidFill>
                <a:latin typeface="Rokkitt"/>
                <a:ea typeface="Rokkitt"/>
                <a:cs typeface="Rokkitt"/>
                <a:sym typeface="Rokkitt"/>
              </a:defRPr>
            </a:lvl6pPr>
            <a:lvl7pPr marL="0" lvl="6" indent="0" algn="ctr">
              <a:spcBef>
                <a:spcPts val="0"/>
              </a:spcBef>
              <a:buNone/>
              <a:defRPr sz="2800" b="1" i="0" u="none" strike="noStrike" cap="none">
                <a:solidFill>
                  <a:srgbClr val="FFFFFF"/>
                </a:solidFill>
                <a:latin typeface="Rokkitt"/>
                <a:ea typeface="Rokkitt"/>
                <a:cs typeface="Rokkitt"/>
                <a:sym typeface="Rokkitt"/>
              </a:defRPr>
            </a:lvl7pPr>
            <a:lvl8pPr marL="0" lvl="7" indent="0" algn="ctr">
              <a:spcBef>
                <a:spcPts val="0"/>
              </a:spcBef>
              <a:buNone/>
              <a:defRPr sz="2800" b="1" i="0" u="none" strike="noStrike" cap="none">
                <a:solidFill>
                  <a:srgbClr val="FFFFFF"/>
                </a:solidFill>
                <a:latin typeface="Rokkitt"/>
                <a:ea typeface="Rokkitt"/>
                <a:cs typeface="Rokkitt"/>
                <a:sym typeface="Rokkitt"/>
              </a:defRPr>
            </a:lvl8pPr>
            <a:lvl9pPr marL="0" lvl="8" indent="0" algn="ctr">
              <a:spcBef>
                <a:spcPts val="0"/>
              </a:spcBef>
              <a:buNone/>
              <a:defRPr sz="2800" b="1" i="0" u="none" strike="noStrike" cap="none">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0"/>
        <p:cNvGrpSpPr/>
        <p:nvPr/>
      </p:nvGrpSpPr>
      <p:grpSpPr>
        <a:xfrm>
          <a:off x="0" y="0"/>
          <a:ext cx="0" cy="0"/>
          <a:chOff x="0" y="0"/>
          <a:chExt cx="0" cy="0"/>
        </a:xfrm>
      </p:grpSpPr>
      <p:sp>
        <p:nvSpPr>
          <p:cNvPr id="141" name="Google Shape;141;p22"/>
          <p:cNvSpPr txBox="1">
            <a:spLocks noGrp="1"/>
          </p:cNvSpPr>
          <p:nvPr>
            <p:ph type="body" idx="1"/>
          </p:nvPr>
        </p:nvSpPr>
        <p:spPr>
          <a:xfrm>
            <a:off x="415600" y="5640767"/>
            <a:ext cx="7998400" cy="806800"/>
          </a:xfrm>
          <a:prstGeom prst="rect">
            <a:avLst/>
          </a:prstGeom>
        </p:spPr>
        <p:txBody>
          <a:bodyPr spcFirstLastPara="1" wrap="square" lIns="121900" tIns="121900" rIns="121900" bIns="121900" anchor="ctr" anchorCtr="0"/>
          <a:lstStyle>
            <a:lvl1pPr marL="457200" lvl="0" indent="-228600">
              <a:lnSpc>
                <a:spcPct val="100000"/>
              </a:lnSpc>
              <a:spcBef>
                <a:spcPts val="0"/>
              </a:spcBef>
              <a:spcAft>
                <a:spcPts val="0"/>
              </a:spcAft>
              <a:buSzPts val="2400"/>
              <a:buNone/>
              <a:defRPr>
                <a:highlight>
                  <a:schemeClr val="dk1"/>
                </a:highlight>
              </a:defRPr>
            </a:lvl1pPr>
          </a:lstStyle>
          <a:p>
            <a:endParaRPr/>
          </a:p>
        </p:txBody>
      </p:sp>
      <p:sp>
        <p:nvSpPr>
          <p:cNvPr id="142" name="Google Shape;142;p22"/>
          <p:cNvSpPr txBox="1">
            <a:spLocks noGrp="1"/>
          </p:cNvSpPr>
          <p:nvPr>
            <p:ph type="sldNum" idx="12"/>
          </p:nvPr>
        </p:nvSpPr>
        <p:spPr>
          <a:xfrm>
            <a:off x="11330666" y="6251679"/>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3"/>
        <p:cNvGrpSpPr/>
        <p:nvPr/>
      </p:nvGrpSpPr>
      <p:grpSpPr>
        <a:xfrm>
          <a:off x="0" y="0"/>
          <a:ext cx="0" cy="0"/>
          <a:chOff x="0" y="0"/>
          <a:chExt cx="0" cy="0"/>
        </a:xfrm>
      </p:grpSpPr>
      <p:sp>
        <p:nvSpPr>
          <p:cNvPr id="144" name="Google Shape;144;p23"/>
          <p:cNvSpPr txBox="1">
            <a:spLocks noGrp="1"/>
          </p:cNvSpPr>
          <p:nvPr>
            <p:ph type="title" hasCustomPrompt="1"/>
          </p:nvPr>
        </p:nvSpPr>
        <p:spPr>
          <a:xfrm>
            <a:off x="415600" y="1333233"/>
            <a:ext cx="11360800" cy="2861600"/>
          </a:xfrm>
          <a:prstGeom prst="rect">
            <a:avLst/>
          </a:prstGeom>
        </p:spPr>
        <p:txBody>
          <a:bodyPr spcFirstLastPara="1" wrap="square" lIns="121900" tIns="121900" rIns="121900" bIns="121900" anchor="b" anchorCtr="0"/>
          <a:lstStyle>
            <a:lvl1pPr lvl="0" algn="ctr">
              <a:spcBef>
                <a:spcPts val="0"/>
              </a:spcBef>
              <a:spcAft>
                <a:spcPts val="0"/>
              </a:spcAft>
              <a:buSzPts val="18700"/>
              <a:buFont typeface="Montserrat"/>
              <a:buNone/>
              <a:defRPr sz="18700">
                <a:latin typeface="Montserrat"/>
                <a:ea typeface="Montserrat"/>
                <a:cs typeface="Montserrat"/>
                <a:sym typeface="Montserrat"/>
              </a:defRPr>
            </a:lvl1pPr>
            <a:lvl2pPr lvl="1" algn="ctr">
              <a:spcBef>
                <a:spcPts val="0"/>
              </a:spcBef>
              <a:spcAft>
                <a:spcPts val="0"/>
              </a:spcAft>
              <a:buSzPts val="18700"/>
              <a:buFont typeface="Montserrat"/>
              <a:buNone/>
              <a:defRPr sz="18700">
                <a:latin typeface="Montserrat"/>
                <a:ea typeface="Montserrat"/>
                <a:cs typeface="Montserrat"/>
                <a:sym typeface="Montserrat"/>
              </a:defRPr>
            </a:lvl2pPr>
            <a:lvl3pPr lvl="2" algn="ctr">
              <a:spcBef>
                <a:spcPts val="0"/>
              </a:spcBef>
              <a:spcAft>
                <a:spcPts val="0"/>
              </a:spcAft>
              <a:buSzPts val="18700"/>
              <a:buFont typeface="Montserrat"/>
              <a:buNone/>
              <a:defRPr sz="18700">
                <a:latin typeface="Montserrat"/>
                <a:ea typeface="Montserrat"/>
                <a:cs typeface="Montserrat"/>
                <a:sym typeface="Montserrat"/>
              </a:defRPr>
            </a:lvl3pPr>
            <a:lvl4pPr lvl="3" algn="ctr">
              <a:spcBef>
                <a:spcPts val="0"/>
              </a:spcBef>
              <a:spcAft>
                <a:spcPts val="0"/>
              </a:spcAft>
              <a:buSzPts val="18700"/>
              <a:buFont typeface="Montserrat"/>
              <a:buNone/>
              <a:defRPr sz="18700">
                <a:latin typeface="Montserrat"/>
                <a:ea typeface="Montserrat"/>
                <a:cs typeface="Montserrat"/>
                <a:sym typeface="Montserrat"/>
              </a:defRPr>
            </a:lvl4pPr>
            <a:lvl5pPr lvl="4" algn="ctr">
              <a:spcBef>
                <a:spcPts val="0"/>
              </a:spcBef>
              <a:spcAft>
                <a:spcPts val="0"/>
              </a:spcAft>
              <a:buSzPts val="18700"/>
              <a:buFont typeface="Montserrat"/>
              <a:buNone/>
              <a:defRPr sz="18700">
                <a:latin typeface="Montserrat"/>
                <a:ea typeface="Montserrat"/>
                <a:cs typeface="Montserrat"/>
                <a:sym typeface="Montserrat"/>
              </a:defRPr>
            </a:lvl5pPr>
            <a:lvl6pPr lvl="5" algn="ctr">
              <a:spcBef>
                <a:spcPts val="0"/>
              </a:spcBef>
              <a:spcAft>
                <a:spcPts val="0"/>
              </a:spcAft>
              <a:buSzPts val="18700"/>
              <a:buFont typeface="Montserrat"/>
              <a:buNone/>
              <a:defRPr sz="18700">
                <a:latin typeface="Montserrat"/>
                <a:ea typeface="Montserrat"/>
                <a:cs typeface="Montserrat"/>
                <a:sym typeface="Montserrat"/>
              </a:defRPr>
            </a:lvl6pPr>
            <a:lvl7pPr lvl="6" algn="ctr">
              <a:spcBef>
                <a:spcPts val="0"/>
              </a:spcBef>
              <a:spcAft>
                <a:spcPts val="0"/>
              </a:spcAft>
              <a:buSzPts val="18700"/>
              <a:buFont typeface="Montserrat"/>
              <a:buNone/>
              <a:defRPr sz="18700">
                <a:latin typeface="Montserrat"/>
                <a:ea typeface="Montserrat"/>
                <a:cs typeface="Montserrat"/>
                <a:sym typeface="Montserrat"/>
              </a:defRPr>
            </a:lvl7pPr>
            <a:lvl8pPr lvl="7" algn="ctr">
              <a:spcBef>
                <a:spcPts val="0"/>
              </a:spcBef>
              <a:spcAft>
                <a:spcPts val="0"/>
              </a:spcAft>
              <a:buSzPts val="18700"/>
              <a:buFont typeface="Montserrat"/>
              <a:buNone/>
              <a:defRPr sz="18700">
                <a:latin typeface="Montserrat"/>
                <a:ea typeface="Montserrat"/>
                <a:cs typeface="Montserrat"/>
                <a:sym typeface="Montserrat"/>
              </a:defRPr>
            </a:lvl8pPr>
            <a:lvl9pPr lvl="8" algn="ctr">
              <a:spcBef>
                <a:spcPts val="0"/>
              </a:spcBef>
              <a:spcAft>
                <a:spcPts val="0"/>
              </a:spcAft>
              <a:buSzPts val="18700"/>
              <a:buFont typeface="Montserrat"/>
              <a:buNone/>
              <a:defRPr sz="18700">
                <a:latin typeface="Montserrat"/>
                <a:ea typeface="Montserrat"/>
                <a:cs typeface="Montserrat"/>
                <a:sym typeface="Montserrat"/>
              </a:defRPr>
            </a:lvl9pPr>
          </a:lstStyle>
          <a:p>
            <a:r>
              <a:t>xx%</a:t>
            </a:r>
          </a:p>
        </p:txBody>
      </p:sp>
      <p:sp>
        <p:nvSpPr>
          <p:cNvPr id="145" name="Google Shape;145;p23"/>
          <p:cNvSpPr txBox="1">
            <a:spLocks noGrp="1"/>
          </p:cNvSpPr>
          <p:nvPr>
            <p:ph type="body" idx="1"/>
          </p:nvPr>
        </p:nvSpPr>
        <p:spPr>
          <a:xfrm>
            <a:off x="415600" y="4304567"/>
            <a:ext cx="11360800" cy="1734400"/>
          </a:xfrm>
          <a:prstGeom prst="rect">
            <a:avLst/>
          </a:prstGeom>
        </p:spPr>
        <p:txBody>
          <a:bodyPr spcFirstLastPara="1" wrap="square" lIns="121900" tIns="121900" rIns="121900" bIns="121900" anchor="t" anchorCtr="0"/>
          <a:lstStyle>
            <a:lvl1pPr marL="457200" lvl="0" indent="-381000" algn="ctr">
              <a:spcBef>
                <a:spcPts val="0"/>
              </a:spcBef>
              <a:spcAft>
                <a:spcPts val="0"/>
              </a:spcAft>
              <a:buSzPts val="2400"/>
              <a:buChar char="●"/>
              <a:defRPr>
                <a:highlight>
                  <a:schemeClr val="dk1"/>
                </a:highlight>
              </a:defRPr>
            </a:lvl1pPr>
            <a:lvl2pPr marL="914400" lvl="1" indent="-349250" algn="ctr">
              <a:spcBef>
                <a:spcPts val="2100"/>
              </a:spcBef>
              <a:spcAft>
                <a:spcPts val="0"/>
              </a:spcAft>
              <a:buSzPts val="1900"/>
              <a:buChar char="○"/>
              <a:defRPr>
                <a:highlight>
                  <a:schemeClr val="dk1"/>
                </a:highlight>
              </a:defRPr>
            </a:lvl2pPr>
            <a:lvl3pPr marL="1371600" lvl="2" indent="-349250" algn="ctr">
              <a:spcBef>
                <a:spcPts val="2100"/>
              </a:spcBef>
              <a:spcAft>
                <a:spcPts val="0"/>
              </a:spcAft>
              <a:buSzPts val="1900"/>
              <a:buChar char="■"/>
              <a:defRPr>
                <a:highlight>
                  <a:schemeClr val="dk1"/>
                </a:highlight>
              </a:defRPr>
            </a:lvl3pPr>
            <a:lvl4pPr marL="1828800" lvl="3" indent="-349250" algn="ctr">
              <a:spcBef>
                <a:spcPts val="2100"/>
              </a:spcBef>
              <a:spcAft>
                <a:spcPts val="0"/>
              </a:spcAft>
              <a:buSzPts val="1900"/>
              <a:buChar char="●"/>
              <a:defRPr>
                <a:highlight>
                  <a:schemeClr val="dk1"/>
                </a:highlight>
              </a:defRPr>
            </a:lvl4pPr>
            <a:lvl5pPr marL="2286000" lvl="4" indent="-349250" algn="ctr">
              <a:spcBef>
                <a:spcPts val="2100"/>
              </a:spcBef>
              <a:spcAft>
                <a:spcPts val="0"/>
              </a:spcAft>
              <a:buSzPts val="1900"/>
              <a:buChar char="○"/>
              <a:defRPr>
                <a:highlight>
                  <a:schemeClr val="dk1"/>
                </a:highlight>
              </a:defRPr>
            </a:lvl5pPr>
            <a:lvl6pPr marL="2743200" lvl="5" indent="-349250" algn="ctr">
              <a:spcBef>
                <a:spcPts val="2100"/>
              </a:spcBef>
              <a:spcAft>
                <a:spcPts val="0"/>
              </a:spcAft>
              <a:buSzPts val="1900"/>
              <a:buChar char="■"/>
              <a:defRPr>
                <a:highlight>
                  <a:schemeClr val="dk1"/>
                </a:highlight>
              </a:defRPr>
            </a:lvl6pPr>
            <a:lvl7pPr marL="3200400" lvl="6" indent="-349250" algn="ctr">
              <a:spcBef>
                <a:spcPts val="2100"/>
              </a:spcBef>
              <a:spcAft>
                <a:spcPts val="0"/>
              </a:spcAft>
              <a:buSzPts val="1900"/>
              <a:buChar char="●"/>
              <a:defRPr>
                <a:highlight>
                  <a:schemeClr val="dk1"/>
                </a:highlight>
              </a:defRPr>
            </a:lvl7pPr>
            <a:lvl8pPr marL="3657600" lvl="7" indent="-349250" algn="ctr">
              <a:spcBef>
                <a:spcPts val="2100"/>
              </a:spcBef>
              <a:spcAft>
                <a:spcPts val="0"/>
              </a:spcAft>
              <a:buSzPts val="1900"/>
              <a:buChar char="○"/>
              <a:defRPr>
                <a:highlight>
                  <a:schemeClr val="dk1"/>
                </a:highlight>
              </a:defRPr>
            </a:lvl8pPr>
            <a:lvl9pPr marL="4114800" lvl="8" indent="-349250" algn="ctr">
              <a:spcBef>
                <a:spcPts val="2100"/>
              </a:spcBef>
              <a:spcAft>
                <a:spcPts val="2100"/>
              </a:spcAft>
              <a:buSzPts val="1900"/>
              <a:buChar char="■"/>
              <a:defRPr>
                <a:highlight>
                  <a:schemeClr val="dk1"/>
                </a:highlight>
              </a:defRPr>
            </a:lvl9pPr>
          </a:lstStyle>
          <a:p>
            <a:endParaRPr/>
          </a:p>
        </p:txBody>
      </p:sp>
      <p:sp>
        <p:nvSpPr>
          <p:cNvPr id="146" name="Google Shape;146;p23"/>
          <p:cNvSpPr txBox="1">
            <a:spLocks noGrp="1"/>
          </p:cNvSpPr>
          <p:nvPr>
            <p:ph type="sldNum" idx="12"/>
          </p:nvPr>
        </p:nvSpPr>
        <p:spPr>
          <a:xfrm>
            <a:off x="11330666" y="6251679"/>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Google Shape;148;p24"/>
          <p:cNvSpPr txBox="1">
            <a:spLocks noGrp="1"/>
          </p:cNvSpPr>
          <p:nvPr>
            <p:ph type="sldNum" idx="12"/>
          </p:nvPr>
        </p:nvSpPr>
        <p:spPr>
          <a:xfrm>
            <a:off x="11330666" y="6251679"/>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2"/>
        <p:cNvGrpSpPr/>
        <p:nvPr/>
      </p:nvGrpSpPr>
      <p:grpSpPr>
        <a:xfrm>
          <a:off x="0" y="0"/>
          <a:ext cx="0" cy="0"/>
          <a:chOff x="0" y="0"/>
          <a:chExt cx="0" cy="0"/>
        </a:xfrm>
      </p:grpSpPr>
      <p:sp>
        <p:nvSpPr>
          <p:cNvPr id="33" name="Google Shape;33;p4"/>
          <p:cNvSpPr/>
          <p:nvPr/>
        </p:nvSpPr>
        <p:spPr>
          <a:xfrm>
            <a:off x="0" y="4917989"/>
            <a:ext cx="12192000" cy="194001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SzPts val="8000"/>
              <a:buFont typeface="Rokkitt"/>
              <a:buNone/>
              <a:defRPr sz="8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2165774" y="5020056"/>
            <a:ext cx="9052560" cy="10668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200"/>
              </a:spcBef>
              <a:spcAft>
                <a:spcPts val="0"/>
              </a:spcAft>
              <a:buSzPts val="1700"/>
              <a:buNone/>
              <a:defRPr sz="2000">
                <a:solidFill>
                  <a:schemeClr val="dk1"/>
                </a:solidFill>
              </a:defRPr>
            </a:lvl1pPr>
            <a:lvl2pPr marL="914400" lvl="1" indent="-228600" algn="l">
              <a:lnSpc>
                <a:spcPct val="90000"/>
              </a:lnSpc>
              <a:spcBef>
                <a:spcPts val="400"/>
              </a:spcBef>
              <a:spcAft>
                <a:spcPts val="0"/>
              </a:spcAft>
              <a:buSzPts val="1530"/>
              <a:buNone/>
              <a:defRPr sz="1800">
                <a:solidFill>
                  <a:srgbClr val="888888"/>
                </a:solidFill>
              </a:defRPr>
            </a:lvl2pPr>
            <a:lvl3pPr marL="1371600" lvl="2" indent="-228600" algn="l">
              <a:lnSpc>
                <a:spcPct val="90000"/>
              </a:lnSpc>
              <a:spcBef>
                <a:spcPts val="400"/>
              </a:spcBef>
              <a:spcAft>
                <a:spcPts val="0"/>
              </a:spcAft>
              <a:buSzPts val="1360"/>
              <a:buNone/>
              <a:defRPr sz="1600">
                <a:solidFill>
                  <a:srgbClr val="888888"/>
                </a:solidFill>
              </a:defRPr>
            </a:lvl3pPr>
            <a:lvl4pPr marL="1828800" lvl="3" indent="-228600" algn="l">
              <a:lnSpc>
                <a:spcPct val="90000"/>
              </a:lnSpc>
              <a:spcBef>
                <a:spcPts val="400"/>
              </a:spcBef>
              <a:spcAft>
                <a:spcPts val="0"/>
              </a:spcAft>
              <a:buSzPts val="1190"/>
              <a:buNone/>
              <a:defRPr sz="1400">
                <a:solidFill>
                  <a:srgbClr val="888888"/>
                </a:solidFill>
              </a:defRPr>
            </a:lvl4pPr>
            <a:lvl5pPr marL="2286000" lvl="4" indent="-228600" algn="l">
              <a:lnSpc>
                <a:spcPct val="90000"/>
              </a:lnSpc>
              <a:spcBef>
                <a:spcPts val="400"/>
              </a:spcBef>
              <a:spcAft>
                <a:spcPts val="0"/>
              </a:spcAft>
              <a:buSzPts val="1190"/>
              <a:buNone/>
              <a:defRPr sz="1400">
                <a:solidFill>
                  <a:srgbClr val="888888"/>
                </a:solidFill>
              </a:defRPr>
            </a:lvl5pPr>
            <a:lvl6pPr marL="2743200" lvl="5" indent="-228600" algn="l">
              <a:lnSpc>
                <a:spcPct val="90000"/>
              </a:lnSpc>
              <a:spcBef>
                <a:spcPts val="400"/>
              </a:spcBef>
              <a:spcAft>
                <a:spcPts val="0"/>
              </a:spcAft>
              <a:buSzPts val="1190"/>
              <a:buNone/>
              <a:defRPr sz="1400">
                <a:solidFill>
                  <a:srgbClr val="888888"/>
                </a:solidFill>
              </a:defRPr>
            </a:lvl6pPr>
            <a:lvl7pPr marL="3200400" lvl="6" indent="-228600" algn="l">
              <a:lnSpc>
                <a:spcPct val="90000"/>
              </a:lnSpc>
              <a:spcBef>
                <a:spcPts val="400"/>
              </a:spcBef>
              <a:spcAft>
                <a:spcPts val="0"/>
              </a:spcAft>
              <a:buSzPts val="1190"/>
              <a:buNone/>
              <a:defRPr sz="1400">
                <a:solidFill>
                  <a:srgbClr val="888888"/>
                </a:solidFill>
              </a:defRPr>
            </a:lvl7pPr>
            <a:lvl8pPr marL="3657600" lvl="7" indent="-228600" algn="l">
              <a:lnSpc>
                <a:spcPct val="90000"/>
              </a:lnSpc>
              <a:spcBef>
                <a:spcPts val="400"/>
              </a:spcBef>
              <a:spcAft>
                <a:spcPts val="0"/>
              </a:spcAft>
              <a:buSzPts val="1190"/>
              <a:buNone/>
              <a:defRPr sz="1400">
                <a:solidFill>
                  <a:srgbClr val="888888"/>
                </a:solidFill>
              </a:defRPr>
            </a:lvl8pPr>
            <a:lvl9pPr marL="4114800" lvl="8" indent="-228600" algn="l">
              <a:lnSpc>
                <a:spcPct val="90000"/>
              </a:lnSpc>
              <a:spcBef>
                <a:spcPts val="400"/>
              </a:spcBef>
              <a:spcAft>
                <a:spcPts val="200"/>
              </a:spcAft>
              <a:buSzPts val="1190"/>
              <a:buNone/>
              <a:defRPr sz="1400">
                <a:solidFill>
                  <a:srgbClr val="888888"/>
                </a:solidFill>
              </a:defRPr>
            </a:lvl9pPr>
          </a:lstStyle>
          <a:p>
            <a:endParaRPr/>
          </a:p>
        </p:txBody>
      </p:sp>
      <p:sp>
        <p:nvSpPr>
          <p:cNvPr id="36" name="Google Shape;36;p4"/>
          <p:cNvSpPr txBox="1">
            <a:spLocks noGrp="1"/>
          </p:cNvSpPr>
          <p:nvPr>
            <p:ph type="dt" idx="10"/>
          </p:nvPr>
        </p:nvSpPr>
        <p:spPr>
          <a:xfrm>
            <a:off x="8593667" y="6272784"/>
            <a:ext cx="264430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2182708"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8" name="Google Shape;38;p4"/>
          <p:cNvGrpSpPr/>
          <p:nvPr/>
        </p:nvGrpSpPr>
        <p:grpSpPr>
          <a:xfrm>
            <a:off x="897399" y="2325848"/>
            <a:ext cx="1080904" cy="1080902"/>
            <a:chOff x="9685338" y="4460675"/>
            <a:chExt cx="1080904" cy="1080902"/>
          </a:xfrm>
        </p:grpSpPr>
        <p:sp>
          <p:nvSpPr>
            <p:cNvPr id="39" name="Google Shape;39;p4"/>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4"/>
          <p:cNvSpPr txBox="1">
            <a:spLocks noGrp="1"/>
          </p:cNvSpPr>
          <p:nvPr>
            <p:ph type="sldNum" idx="12"/>
          </p:nvPr>
        </p:nvSpPr>
        <p:spPr>
          <a:xfrm>
            <a:off x="843702" y="2506133"/>
            <a:ext cx="1188298" cy="720332"/>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i="0" u="none" strike="noStrike" cap="none">
                <a:solidFill>
                  <a:srgbClr val="FFFFFF"/>
                </a:solidFill>
                <a:latin typeface="Rokkitt"/>
                <a:ea typeface="Rokkitt"/>
                <a:cs typeface="Rokkitt"/>
                <a:sym typeface="Rokkitt"/>
              </a:defRPr>
            </a:lvl1pPr>
            <a:lvl2pPr marL="0" lvl="1" indent="0" algn="ctr">
              <a:spcBef>
                <a:spcPts val="0"/>
              </a:spcBef>
              <a:buNone/>
              <a:defRPr sz="2800" b="1" i="0" u="none" strike="noStrike" cap="none">
                <a:solidFill>
                  <a:srgbClr val="FFFFFF"/>
                </a:solidFill>
                <a:latin typeface="Rokkitt"/>
                <a:ea typeface="Rokkitt"/>
                <a:cs typeface="Rokkitt"/>
                <a:sym typeface="Rokkitt"/>
              </a:defRPr>
            </a:lvl2pPr>
            <a:lvl3pPr marL="0" lvl="2" indent="0" algn="ctr">
              <a:spcBef>
                <a:spcPts val="0"/>
              </a:spcBef>
              <a:buNone/>
              <a:defRPr sz="2800" b="1" i="0" u="none" strike="noStrike" cap="none">
                <a:solidFill>
                  <a:srgbClr val="FFFFFF"/>
                </a:solidFill>
                <a:latin typeface="Rokkitt"/>
                <a:ea typeface="Rokkitt"/>
                <a:cs typeface="Rokkitt"/>
                <a:sym typeface="Rokkitt"/>
              </a:defRPr>
            </a:lvl3pPr>
            <a:lvl4pPr marL="0" lvl="3" indent="0" algn="ctr">
              <a:spcBef>
                <a:spcPts val="0"/>
              </a:spcBef>
              <a:buNone/>
              <a:defRPr sz="2800" b="1" i="0" u="none" strike="noStrike" cap="none">
                <a:solidFill>
                  <a:srgbClr val="FFFFFF"/>
                </a:solidFill>
                <a:latin typeface="Rokkitt"/>
                <a:ea typeface="Rokkitt"/>
                <a:cs typeface="Rokkitt"/>
                <a:sym typeface="Rokkitt"/>
              </a:defRPr>
            </a:lvl4pPr>
            <a:lvl5pPr marL="0" lvl="4" indent="0" algn="ctr">
              <a:spcBef>
                <a:spcPts val="0"/>
              </a:spcBef>
              <a:buNone/>
              <a:defRPr sz="2800" b="1" i="0" u="none" strike="noStrike" cap="none">
                <a:solidFill>
                  <a:srgbClr val="FFFFFF"/>
                </a:solidFill>
                <a:latin typeface="Rokkitt"/>
                <a:ea typeface="Rokkitt"/>
                <a:cs typeface="Rokkitt"/>
                <a:sym typeface="Rokkitt"/>
              </a:defRPr>
            </a:lvl5pPr>
            <a:lvl6pPr marL="0" lvl="5" indent="0" algn="ctr">
              <a:spcBef>
                <a:spcPts val="0"/>
              </a:spcBef>
              <a:buNone/>
              <a:defRPr sz="2800" b="1" i="0" u="none" strike="noStrike" cap="none">
                <a:solidFill>
                  <a:srgbClr val="FFFFFF"/>
                </a:solidFill>
                <a:latin typeface="Rokkitt"/>
                <a:ea typeface="Rokkitt"/>
                <a:cs typeface="Rokkitt"/>
                <a:sym typeface="Rokkitt"/>
              </a:defRPr>
            </a:lvl6pPr>
            <a:lvl7pPr marL="0" lvl="6" indent="0" algn="ctr">
              <a:spcBef>
                <a:spcPts val="0"/>
              </a:spcBef>
              <a:buNone/>
              <a:defRPr sz="2800" b="1" i="0" u="none" strike="noStrike" cap="none">
                <a:solidFill>
                  <a:srgbClr val="FFFFFF"/>
                </a:solidFill>
                <a:latin typeface="Rokkitt"/>
                <a:ea typeface="Rokkitt"/>
                <a:cs typeface="Rokkitt"/>
                <a:sym typeface="Rokkitt"/>
              </a:defRPr>
            </a:lvl7pPr>
            <a:lvl8pPr marL="0" lvl="7" indent="0" algn="ctr">
              <a:spcBef>
                <a:spcPts val="0"/>
              </a:spcBef>
              <a:buNone/>
              <a:defRPr sz="2800" b="1" i="0" u="none" strike="noStrike" cap="none">
                <a:solidFill>
                  <a:srgbClr val="FFFFFF"/>
                </a:solidFill>
                <a:latin typeface="Rokkitt"/>
                <a:ea typeface="Rokkitt"/>
                <a:cs typeface="Rokkitt"/>
                <a:sym typeface="Rokkitt"/>
              </a:defRPr>
            </a:lvl8pPr>
            <a:lvl9pPr marL="0" lvl="8" indent="0" algn="ctr">
              <a:spcBef>
                <a:spcPts val="0"/>
              </a:spcBef>
              <a:buNone/>
              <a:defRPr sz="2800" b="1" i="0" u="none" strike="noStrike" cap="none">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1069848" y="2194560"/>
            <a:ext cx="4754880" cy="3977640"/>
          </a:xfrm>
          <a:prstGeom prst="rect">
            <a:avLst/>
          </a:prstGeom>
          <a:noFill/>
          <a:ln>
            <a:noFill/>
          </a:ln>
        </p:spPr>
        <p:txBody>
          <a:bodyPr spcFirstLastPara="1" wrap="square" lIns="91425" tIns="45700" rIns="91425" bIns="45700" anchor="t" anchorCtr="0"/>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45" name="Google Shape;45;p5"/>
          <p:cNvSpPr txBox="1">
            <a:spLocks noGrp="1"/>
          </p:cNvSpPr>
          <p:nvPr>
            <p:ph type="body" idx="2"/>
          </p:nvPr>
        </p:nvSpPr>
        <p:spPr>
          <a:xfrm>
            <a:off x="6364224" y="2194560"/>
            <a:ext cx="4754880" cy="3977640"/>
          </a:xfrm>
          <a:prstGeom prst="rect">
            <a:avLst/>
          </a:prstGeom>
          <a:noFill/>
          <a:ln>
            <a:noFill/>
          </a:ln>
        </p:spPr>
        <p:txBody>
          <a:bodyPr spcFirstLastPara="1" wrap="square" lIns="91425" tIns="45700" rIns="91425" bIns="45700" anchor="t" anchorCtr="0"/>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46" name="Google Shape;46;p5"/>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1066800" y="2048256"/>
            <a:ext cx="4754880" cy="640080"/>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52" name="Google Shape;52;p6"/>
          <p:cNvSpPr txBox="1">
            <a:spLocks noGrp="1"/>
          </p:cNvSpPr>
          <p:nvPr>
            <p:ph type="body" idx="2"/>
          </p:nvPr>
        </p:nvSpPr>
        <p:spPr>
          <a:xfrm>
            <a:off x="1069848" y="2743200"/>
            <a:ext cx="4754880" cy="3291840"/>
          </a:xfrm>
          <a:prstGeom prst="rect">
            <a:avLst/>
          </a:prstGeom>
          <a:noFill/>
          <a:ln>
            <a:noFill/>
          </a:ln>
        </p:spPr>
        <p:txBody>
          <a:bodyPr spcFirstLastPara="1" wrap="square" lIns="91425" tIns="45700" rIns="91425" bIns="45700" anchor="t" anchorCtr="0"/>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3" name="Google Shape;53;p6"/>
          <p:cNvSpPr txBox="1">
            <a:spLocks noGrp="1"/>
          </p:cNvSpPr>
          <p:nvPr>
            <p:ph type="body" idx="3"/>
          </p:nvPr>
        </p:nvSpPr>
        <p:spPr>
          <a:xfrm>
            <a:off x="6364224" y="2048256"/>
            <a:ext cx="4754880" cy="640080"/>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54" name="Google Shape;54;p6"/>
          <p:cNvSpPr txBox="1">
            <a:spLocks noGrp="1"/>
          </p:cNvSpPr>
          <p:nvPr>
            <p:ph type="body" idx="4"/>
          </p:nvPr>
        </p:nvSpPr>
        <p:spPr>
          <a:xfrm>
            <a:off x="6364224" y="2743200"/>
            <a:ext cx="4754880" cy="3291840"/>
          </a:xfrm>
          <a:prstGeom prst="rect">
            <a:avLst/>
          </a:prstGeom>
          <a:noFill/>
          <a:ln>
            <a:noFill/>
          </a:ln>
        </p:spPr>
        <p:txBody>
          <a:bodyPr spcFirstLastPara="1" wrap="square" lIns="91425" tIns="45700" rIns="91425" bIns="45700" anchor="t" anchorCtr="0"/>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5" name="Google Shape;55;p6"/>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8"/>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3200"/>
              <a:buFont typeface="Rokkitt"/>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838200" y="685800"/>
            <a:ext cx="6711696" cy="5020056"/>
          </a:xfrm>
          <a:prstGeom prst="rect">
            <a:avLst/>
          </a:prstGeom>
          <a:noFill/>
          <a:ln>
            <a:noFill/>
          </a:ln>
        </p:spPr>
        <p:txBody>
          <a:bodyPr spcFirstLastPara="1" wrap="square" lIns="91425" tIns="45700" rIns="91425" bIns="45700" anchor="t" anchorCtr="0"/>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71" name="Google Shape;71;p9"/>
          <p:cNvSpPr txBox="1">
            <a:spLocks noGrp="1"/>
          </p:cNvSpPr>
          <p:nvPr>
            <p:ph type="body" idx="2"/>
          </p:nvPr>
        </p:nvSpPr>
        <p:spPr>
          <a:xfrm>
            <a:off x="8549640" y="2423160"/>
            <a:ext cx="3200400" cy="329184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72" name="Google Shape;72;p9"/>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4" name="Google Shape;74;p9"/>
          <p:cNvGrpSpPr/>
          <p:nvPr/>
        </p:nvGrpSpPr>
        <p:grpSpPr>
          <a:xfrm>
            <a:off x="11401725" y="6229681"/>
            <a:ext cx="457200" cy="457200"/>
            <a:chOff x="11361456" y="6195813"/>
            <a:chExt cx="548640" cy="548640"/>
          </a:xfrm>
        </p:grpSpPr>
        <p:sp>
          <p:nvSpPr>
            <p:cNvPr id="75" name="Google Shape;75;p9"/>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3200"/>
              <a:buFont typeface="Rokkitt"/>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0"/>
          <p:cNvSpPr>
            <a:spLocks noGrp="1"/>
          </p:cNvSpPr>
          <p:nvPr>
            <p:ph type="pic" idx="2"/>
          </p:nvPr>
        </p:nvSpPr>
        <p:spPr>
          <a:xfrm>
            <a:off x="0" y="0"/>
            <a:ext cx="8303740" cy="6858000"/>
          </a:xfrm>
          <a:prstGeom prst="rect">
            <a:avLst/>
          </a:prstGeom>
          <a:solidFill>
            <a:srgbClr val="E1DFDF"/>
          </a:solidFill>
          <a:ln>
            <a:noFill/>
          </a:ln>
        </p:spPr>
        <p:txBody>
          <a:bodyPr spcFirstLastPara="1" wrap="square" lIns="91425" tIns="45700" rIns="91425" bIns="45700" anchor="t" anchorCtr="0"/>
          <a:lstStyle>
            <a:lvl1pPr marR="0" lvl="0" algn="l" rtl="0">
              <a:lnSpc>
                <a:spcPct val="90000"/>
              </a:lnSpc>
              <a:spcBef>
                <a:spcPts val="1200"/>
              </a:spcBef>
              <a:spcAft>
                <a:spcPts val="0"/>
              </a:spcAft>
              <a:buClr>
                <a:srgbClr val="9E3611"/>
              </a:buClr>
              <a:buSzPts val="2720"/>
              <a:buFont typeface="Noto Sans Symbols"/>
              <a:buNone/>
              <a:defRPr sz="3200" b="0" i="0" u="none" strike="noStrike" cap="none">
                <a:solidFill>
                  <a:schemeClr val="dk1"/>
                </a:solidFill>
                <a:latin typeface="Rockwell"/>
                <a:ea typeface="Rockwell"/>
                <a:cs typeface="Rockwell"/>
                <a:sym typeface="Rockwell"/>
              </a:defRPr>
            </a:lvl1pPr>
            <a:lvl2pPr marR="0" lvl="1" algn="l" rtl="0">
              <a:lnSpc>
                <a:spcPct val="90000"/>
              </a:lnSpc>
              <a:spcBef>
                <a:spcPts val="400"/>
              </a:spcBef>
              <a:spcAft>
                <a:spcPts val="0"/>
              </a:spcAft>
              <a:buClr>
                <a:srgbClr val="9E3611"/>
              </a:buClr>
              <a:buSzPts val="2380"/>
              <a:buFont typeface="Noto Sans Symbols"/>
              <a:buNone/>
              <a:defRPr sz="2800" b="0" i="0" u="none" strike="noStrike" cap="none">
                <a:solidFill>
                  <a:schemeClr val="dk1"/>
                </a:solidFill>
                <a:latin typeface="Rockwell"/>
                <a:ea typeface="Rockwell"/>
                <a:cs typeface="Rockwell"/>
                <a:sym typeface="Rockwell"/>
              </a:defRPr>
            </a:lvl2pPr>
            <a:lvl3pPr marR="0" lvl="2" algn="l" rtl="0">
              <a:lnSpc>
                <a:spcPct val="90000"/>
              </a:lnSpc>
              <a:spcBef>
                <a:spcPts val="400"/>
              </a:spcBef>
              <a:spcAft>
                <a:spcPts val="0"/>
              </a:spcAft>
              <a:buClr>
                <a:srgbClr val="9E3611"/>
              </a:buClr>
              <a:buSzPts val="2040"/>
              <a:buFont typeface="Noto Sans Symbols"/>
              <a:buNone/>
              <a:defRPr sz="2400" b="0" i="0" u="none" strike="noStrike" cap="none">
                <a:solidFill>
                  <a:schemeClr val="dk1"/>
                </a:solidFill>
                <a:latin typeface="Rockwell"/>
                <a:ea typeface="Rockwell"/>
                <a:cs typeface="Rockwell"/>
                <a:sym typeface="Rockwell"/>
              </a:defRPr>
            </a:lvl3pPr>
            <a:lvl4pPr marR="0" lvl="3"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4pPr>
            <a:lvl5pPr marR="0" lvl="4"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5pPr>
            <a:lvl6pPr marR="0" lvl="5"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6pPr>
            <a:lvl7pPr marR="0" lvl="6"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7pPr>
            <a:lvl8pPr marR="0" lvl="7"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8pPr>
            <a:lvl9pPr marR="0" lvl="8" algn="l" rtl="0">
              <a:lnSpc>
                <a:spcPct val="90000"/>
              </a:lnSpc>
              <a:spcBef>
                <a:spcPts val="400"/>
              </a:spcBef>
              <a:spcAft>
                <a:spcPts val="20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9pPr>
          </a:lstStyle>
          <a:p>
            <a:endParaRPr/>
          </a:p>
        </p:txBody>
      </p:sp>
      <p:sp>
        <p:nvSpPr>
          <p:cNvPr id="82" name="Google Shape;82;p10"/>
          <p:cNvSpPr txBox="1">
            <a:spLocks noGrp="1"/>
          </p:cNvSpPr>
          <p:nvPr>
            <p:ph type="body" idx="1"/>
          </p:nvPr>
        </p:nvSpPr>
        <p:spPr>
          <a:xfrm>
            <a:off x="8549640" y="2423160"/>
            <a:ext cx="3200400" cy="329184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83" name="Google Shape;83;p10"/>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4" name="Google Shape;84;p10"/>
          <p:cNvGrpSpPr/>
          <p:nvPr/>
        </p:nvGrpSpPr>
        <p:grpSpPr>
          <a:xfrm>
            <a:off x="11401725" y="6229681"/>
            <a:ext cx="457200" cy="457200"/>
            <a:chOff x="11361456" y="6195813"/>
            <a:chExt cx="548640" cy="548640"/>
          </a:xfrm>
        </p:grpSpPr>
        <p:sp>
          <p:nvSpPr>
            <p:cNvPr id="85" name="Google Shape;85;p10"/>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8" name="Google Shape;8;p1"/>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 name="Google Shape;9;p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10" name="Google Shape;10;p1"/>
          <p:cNvGrpSpPr/>
          <p:nvPr/>
        </p:nvGrpSpPr>
        <p:grpSpPr>
          <a:xfrm>
            <a:off x="11401725" y="6229681"/>
            <a:ext cx="457200" cy="457200"/>
            <a:chOff x="11361456" y="6195813"/>
            <a:chExt cx="548640" cy="548640"/>
          </a:xfrm>
        </p:grpSpPr>
        <p:sp>
          <p:nvSpPr>
            <p:cNvPr id="11" name="Google Shape;11;p1"/>
            <p:cNvSpPr/>
            <p:nvPr/>
          </p:nvSpPr>
          <p:spPr>
            <a:xfrm>
              <a:off x="11361456" y="6195813"/>
              <a:ext cx="548640" cy="548640"/>
            </a:xfrm>
            <a:prstGeom prst="ellipse">
              <a:avLst/>
            </a:prstGeom>
            <a:blipFill rotWithShape="1">
              <a:blip r:embed="rId1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Rokkitt"/>
                <a:ea typeface="Rokkitt"/>
                <a:cs typeface="Rokkitt"/>
                <a:sym typeface="Rokkitt"/>
              </a:defRPr>
            </a:lvl1pPr>
            <a:lvl2pPr marL="0" marR="0" lvl="1" indent="0" algn="ctr" rtl="0">
              <a:spcBef>
                <a:spcPts val="0"/>
              </a:spcBef>
              <a:buNone/>
              <a:defRPr sz="1400" b="1" i="0" u="none" strike="noStrike" cap="none">
                <a:solidFill>
                  <a:srgbClr val="FFFFFF"/>
                </a:solidFill>
                <a:latin typeface="Rokkitt"/>
                <a:ea typeface="Rokkitt"/>
                <a:cs typeface="Rokkitt"/>
                <a:sym typeface="Rokkitt"/>
              </a:defRPr>
            </a:lvl2pPr>
            <a:lvl3pPr marL="0" marR="0" lvl="2" indent="0" algn="ctr" rtl="0">
              <a:spcBef>
                <a:spcPts val="0"/>
              </a:spcBef>
              <a:buNone/>
              <a:defRPr sz="1400" b="1" i="0" u="none" strike="noStrike" cap="none">
                <a:solidFill>
                  <a:srgbClr val="FFFFFF"/>
                </a:solidFill>
                <a:latin typeface="Rokkitt"/>
                <a:ea typeface="Rokkitt"/>
                <a:cs typeface="Rokkitt"/>
                <a:sym typeface="Rokkitt"/>
              </a:defRPr>
            </a:lvl3pPr>
            <a:lvl4pPr marL="0" marR="0" lvl="3" indent="0" algn="ctr" rtl="0">
              <a:spcBef>
                <a:spcPts val="0"/>
              </a:spcBef>
              <a:buNone/>
              <a:defRPr sz="1400" b="1" i="0" u="none" strike="noStrike" cap="none">
                <a:solidFill>
                  <a:srgbClr val="FFFFFF"/>
                </a:solidFill>
                <a:latin typeface="Rokkitt"/>
                <a:ea typeface="Rokkitt"/>
                <a:cs typeface="Rokkitt"/>
                <a:sym typeface="Rokkitt"/>
              </a:defRPr>
            </a:lvl4pPr>
            <a:lvl5pPr marL="0" marR="0" lvl="4" indent="0" algn="ctr" rtl="0">
              <a:spcBef>
                <a:spcPts val="0"/>
              </a:spcBef>
              <a:buNone/>
              <a:defRPr sz="1400" b="1" i="0" u="none" strike="noStrike" cap="none">
                <a:solidFill>
                  <a:srgbClr val="FFFFFF"/>
                </a:solidFill>
                <a:latin typeface="Rokkitt"/>
                <a:ea typeface="Rokkitt"/>
                <a:cs typeface="Rokkitt"/>
                <a:sym typeface="Rokkitt"/>
              </a:defRPr>
            </a:lvl5pPr>
            <a:lvl6pPr marL="0" marR="0" lvl="5" indent="0" algn="ctr" rtl="0">
              <a:spcBef>
                <a:spcPts val="0"/>
              </a:spcBef>
              <a:buNone/>
              <a:defRPr sz="1400" b="1" i="0" u="none" strike="noStrike" cap="none">
                <a:solidFill>
                  <a:srgbClr val="FFFFFF"/>
                </a:solidFill>
                <a:latin typeface="Rokkitt"/>
                <a:ea typeface="Rokkitt"/>
                <a:cs typeface="Rokkitt"/>
                <a:sym typeface="Rokkitt"/>
              </a:defRPr>
            </a:lvl6pPr>
            <a:lvl7pPr marL="0" marR="0" lvl="6" indent="0" algn="ctr" rtl="0">
              <a:spcBef>
                <a:spcPts val="0"/>
              </a:spcBef>
              <a:buNone/>
              <a:defRPr sz="1400" b="1" i="0" u="none" strike="noStrike" cap="none">
                <a:solidFill>
                  <a:srgbClr val="FFFFFF"/>
                </a:solidFill>
                <a:latin typeface="Rokkitt"/>
                <a:ea typeface="Rokkitt"/>
                <a:cs typeface="Rokkitt"/>
                <a:sym typeface="Rokkitt"/>
              </a:defRPr>
            </a:lvl7pPr>
            <a:lvl8pPr marL="0" marR="0" lvl="7" indent="0" algn="ctr" rtl="0">
              <a:spcBef>
                <a:spcPts val="0"/>
              </a:spcBef>
              <a:buNone/>
              <a:defRPr sz="1400" b="1" i="0" u="none" strike="noStrike" cap="none">
                <a:solidFill>
                  <a:srgbClr val="FFFFFF"/>
                </a:solidFill>
                <a:latin typeface="Rokkitt"/>
                <a:ea typeface="Rokkitt"/>
                <a:cs typeface="Rokkitt"/>
                <a:sym typeface="Rokkitt"/>
              </a:defRPr>
            </a:lvl8pPr>
            <a:lvl9pPr marL="0" marR="0" lvl="8" indent="0" algn="ctr" rtl="0">
              <a:spcBef>
                <a:spcPts val="0"/>
              </a:spcBef>
              <a:buNone/>
              <a:defRPr sz="1400" b="1" i="0" u="none" strike="noStrike" cap="none">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lstStyle>
            <a:lvl1pPr lvl="0">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9pPr>
          </a:lstStyle>
          <a:p>
            <a:endParaRPr/>
          </a:p>
        </p:txBody>
      </p:sp>
      <p:sp>
        <p:nvSpPr>
          <p:cNvPr id="102" name="Google Shape;102;p13"/>
          <p:cNvSpPr txBox="1">
            <a:spLocks noGrp="1"/>
          </p:cNvSpPr>
          <p:nvPr>
            <p:ph type="body" idx="1"/>
          </p:nvPr>
        </p:nvSpPr>
        <p:spPr>
          <a:xfrm>
            <a:off x="415600" y="1645433"/>
            <a:ext cx="11360800" cy="4446400"/>
          </a:xfrm>
          <a:prstGeom prst="rect">
            <a:avLst/>
          </a:prstGeom>
          <a:noFill/>
          <a:ln>
            <a:noFill/>
          </a:ln>
        </p:spPr>
        <p:txBody>
          <a:bodyPr spcFirstLastPara="1" wrap="square" lIns="121900" tIns="121900" rIns="121900" bIns="121900" anchor="t" anchorCtr="0"/>
          <a:lstStyle>
            <a:lvl1pPr marL="457200" lvl="0" indent="-381000">
              <a:lnSpc>
                <a:spcPct val="115000"/>
              </a:lnSpc>
              <a:spcBef>
                <a:spcPts val="0"/>
              </a:spcBef>
              <a:spcAft>
                <a:spcPts val="0"/>
              </a:spcAft>
              <a:buClr>
                <a:schemeClr val="dk2"/>
              </a:buClr>
              <a:buSzPts val="2400"/>
              <a:buFont typeface="Playfair Display"/>
              <a:buChar char="●"/>
              <a:defRPr sz="2400">
                <a:solidFill>
                  <a:schemeClr val="dk2"/>
                </a:solidFill>
                <a:latin typeface="Playfair Display"/>
                <a:ea typeface="Playfair Display"/>
                <a:cs typeface="Playfair Display"/>
                <a:sym typeface="Playfair Display"/>
              </a:defRPr>
            </a:lvl1pPr>
            <a:lvl2pPr marL="914400" lvl="1" indent="-349250">
              <a:lnSpc>
                <a:spcPct val="115000"/>
              </a:lnSpc>
              <a:spcBef>
                <a:spcPts val="210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2pPr>
            <a:lvl3pPr marL="1371600" lvl="2" indent="-349250">
              <a:lnSpc>
                <a:spcPct val="115000"/>
              </a:lnSpc>
              <a:spcBef>
                <a:spcPts val="210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3pPr>
            <a:lvl4pPr marL="1828800" lvl="3" indent="-349250">
              <a:lnSpc>
                <a:spcPct val="115000"/>
              </a:lnSpc>
              <a:spcBef>
                <a:spcPts val="210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4pPr>
            <a:lvl5pPr marL="2286000" lvl="4" indent="-349250">
              <a:lnSpc>
                <a:spcPct val="115000"/>
              </a:lnSpc>
              <a:spcBef>
                <a:spcPts val="210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5pPr>
            <a:lvl6pPr marL="2743200" lvl="5" indent="-349250">
              <a:lnSpc>
                <a:spcPct val="115000"/>
              </a:lnSpc>
              <a:spcBef>
                <a:spcPts val="210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6pPr>
            <a:lvl7pPr marL="3200400" lvl="6" indent="-349250">
              <a:lnSpc>
                <a:spcPct val="115000"/>
              </a:lnSpc>
              <a:spcBef>
                <a:spcPts val="210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7pPr>
            <a:lvl8pPr marL="3657600" lvl="7" indent="-349250">
              <a:lnSpc>
                <a:spcPct val="115000"/>
              </a:lnSpc>
              <a:spcBef>
                <a:spcPts val="210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8pPr>
            <a:lvl9pPr marL="4114800" lvl="8" indent="-349250">
              <a:lnSpc>
                <a:spcPct val="115000"/>
              </a:lnSpc>
              <a:spcBef>
                <a:spcPts val="2100"/>
              </a:spcBef>
              <a:spcAft>
                <a:spcPts val="210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9pPr>
          </a:lstStyle>
          <a:p>
            <a:endParaRPr/>
          </a:p>
        </p:txBody>
      </p:sp>
      <p:sp>
        <p:nvSpPr>
          <p:cNvPr id="103" name="Google Shape;103;p13"/>
          <p:cNvSpPr txBox="1">
            <a:spLocks noGrp="1"/>
          </p:cNvSpPr>
          <p:nvPr>
            <p:ph type="sldNum" idx="12"/>
          </p:nvPr>
        </p:nvSpPr>
        <p:spPr>
          <a:xfrm>
            <a:off x="11330666" y="6251679"/>
            <a:ext cx="731600" cy="5248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Playfair Display"/>
                <a:ea typeface="Playfair Display"/>
                <a:cs typeface="Playfair Display"/>
                <a:sym typeface="Playfair Display"/>
              </a:defRPr>
            </a:lvl1pPr>
            <a:lvl2pPr lvl="1" algn="r">
              <a:buNone/>
              <a:defRPr sz="1300">
                <a:solidFill>
                  <a:schemeClr val="dk2"/>
                </a:solidFill>
                <a:latin typeface="Playfair Display"/>
                <a:ea typeface="Playfair Display"/>
                <a:cs typeface="Playfair Display"/>
                <a:sym typeface="Playfair Display"/>
              </a:defRPr>
            </a:lvl2pPr>
            <a:lvl3pPr lvl="2" algn="r">
              <a:buNone/>
              <a:defRPr sz="1300">
                <a:solidFill>
                  <a:schemeClr val="dk2"/>
                </a:solidFill>
                <a:latin typeface="Playfair Display"/>
                <a:ea typeface="Playfair Display"/>
                <a:cs typeface="Playfair Display"/>
                <a:sym typeface="Playfair Display"/>
              </a:defRPr>
            </a:lvl3pPr>
            <a:lvl4pPr lvl="3" algn="r">
              <a:buNone/>
              <a:defRPr sz="1300">
                <a:solidFill>
                  <a:schemeClr val="dk2"/>
                </a:solidFill>
                <a:latin typeface="Playfair Display"/>
                <a:ea typeface="Playfair Display"/>
                <a:cs typeface="Playfair Display"/>
                <a:sym typeface="Playfair Display"/>
              </a:defRPr>
            </a:lvl4pPr>
            <a:lvl5pPr lvl="4" algn="r">
              <a:buNone/>
              <a:defRPr sz="1300">
                <a:solidFill>
                  <a:schemeClr val="dk2"/>
                </a:solidFill>
                <a:latin typeface="Playfair Display"/>
                <a:ea typeface="Playfair Display"/>
                <a:cs typeface="Playfair Display"/>
                <a:sym typeface="Playfair Display"/>
              </a:defRPr>
            </a:lvl5pPr>
            <a:lvl6pPr lvl="5" algn="r">
              <a:buNone/>
              <a:defRPr sz="1300">
                <a:solidFill>
                  <a:schemeClr val="dk2"/>
                </a:solidFill>
                <a:latin typeface="Playfair Display"/>
                <a:ea typeface="Playfair Display"/>
                <a:cs typeface="Playfair Display"/>
                <a:sym typeface="Playfair Display"/>
              </a:defRPr>
            </a:lvl6pPr>
            <a:lvl7pPr lvl="6" algn="r">
              <a:buNone/>
              <a:defRPr sz="1300">
                <a:solidFill>
                  <a:schemeClr val="dk2"/>
                </a:solidFill>
                <a:latin typeface="Playfair Display"/>
                <a:ea typeface="Playfair Display"/>
                <a:cs typeface="Playfair Display"/>
                <a:sym typeface="Playfair Display"/>
              </a:defRPr>
            </a:lvl7pPr>
            <a:lvl8pPr lvl="7" algn="r">
              <a:buNone/>
              <a:defRPr sz="1300">
                <a:solidFill>
                  <a:schemeClr val="dk2"/>
                </a:solidFill>
                <a:latin typeface="Playfair Display"/>
                <a:ea typeface="Playfair Display"/>
                <a:cs typeface="Playfair Display"/>
                <a:sym typeface="Playfair Display"/>
              </a:defRPr>
            </a:lvl8pPr>
            <a:lvl9pPr lvl="8" algn="r">
              <a:buNone/>
              <a:defRPr sz="13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9600"/>
              <a:buFont typeface="Rokkitt"/>
              <a:buNone/>
            </a:pPr>
            <a:r>
              <a:rPr lang="en-US" dirty="0"/>
              <a:t>HOW TO TRANSFER 101 </a:t>
            </a:r>
            <a:endParaRPr dirty="0"/>
          </a:p>
        </p:txBody>
      </p:sp>
      <p:sp>
        <p:nvSpPr>
          <p:cNvPr id="154" name="Google Shape;154;p25"/>
          <p:cNvSpPr txBox="1">
            <a:spLocks noGrp="1"/>
          </p:cNvSpPr>
          <p:nvPr>
            <p:ph type="subTitle" idx="1"/>
          </p:nvPr>
        </p:nvSpPr>
        <p:spPr>
          <a:xfrm>
            <a:off x="1848782" y="4334934"/>
            <a:ext cx="7891272" cy="133773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720"/>
              <a:buNone/>
            </a:pPr>
            <a:r>
              <a:rPr lang="en-US" sz="3200"/>
              <a:t>Demystifying the Transfer Process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400"/>
              <a:buFont typeface="Rokkitt"/>
              <a:buNone/>
            </a:pPr>
            <a:r>
              <a:rPr lang="en-US" dirty="0"/>
              <a:t>COMMON MISHAPS </a:t>
            </a:r>
            <a:endParaRPr dirty="0"/>
          </a:p>
        </p:txBody>
      </p:sp>
      <p:sp>
        <p:nvSpPr>
          <p:cNvPr id="203" name="Google Shape;203;p33"/>
          <p:cNvSpPr txBox="1">
            <a:spLocks noGrp="1"/>
          </p:cNvSpPr>
          <p:nvPr>
            <p:ph type="body" idx="1"/>
          </p:nvPr>
        </p:nvSpPr>
        <p:spPr>
          <a:xfrm>
            <a:off x="1066800" y="1819568"/>
            <a:ext cx="10058400" cy="4050792"/>
          </a:xfrm>
          <a:prstGeom prst="rect">
            <a:avLst/>
          </a:prstGeom>
          <a:noFill/>
          <a:ln>
            <a:noFill/>
          </a:ln>
        </p:spPr>
        <p:txBody>
          <a:bodyPr spcFirstLastPara="1" wrap="square" lIns="91425" tIns="45700" rIns="91425" bIns="45700" anchor="t" anchorCtr="0">
            <a:noAutofit/>
          </a:bodyPr>
          <a:lstStyle/>
          <a:p>
            <a:pPr marL="182880" lvl="0" indent="-182880" algn="l" rtl="0">
              <a:lnSpc>
                <a:spcPct val="80000"/>
              </a:lnSpc>
              <a:spcBef>
                <a:spcPts val="0"/>
              </a:spcBef>
              <a:spcAft>
                <a:spcPts val="0"/>
              </a:spcAft>
              <a:buSzPts val="1573"/>
              <a:buChar char="▪"/>
            </a:pPr>
            <a:r>
              <a:rPr lang="en-US" sz="2400" dirty="0"/>
              <a:t>Taking far too many courses in one category of general education.</a:t>
            </a:r>
            <a:endParaRPr sz="2800" dirty="0"/>
          </a:p>
          <a:p>
            <a:pPr marL="457200" lvl="1" indent="-182880" algn="l" rtl="0">
              <a:lnSpc>
                <a:spcPct val="80000"/>
              </a:lnSpc>
              <a:spcBef>
                <a:spcPts val="400"/>
              </a:spcBef>
              <a:spcAft>
                <a:spcPts val="0"/>
              </a:spcAft>
              <a:buSzPts val="1415"/>
              <a:buChar char="▪"/>
            </a:pPr>
            <a:r>
              <a:rPr lang="en-US" sz="2000" dirty="0"/>
              <a:t>EXCEPTION:  If the courses are for major preparation!   </a:t>
            </a:r>
            <a:endParaRPr sz="2400" dirty="0"/>
          </a:p>
          <a:p>
            <a:pPr marL="182880" lvl="0" indent="-182880" algn="l" rtl="0">
              <a:lnSpc>
                <a:spcPct val="80000"/>
              </a:lnSpc>
              <a:spcBef>
                <a:spcPts val="1400"/>
              </a:spcBef>
              <a:spcAft>
                <a:spcPts val="0"/>
              </a:spcAft>
              <a:buSzPts val="1573"/>
              <a:buChar char="▪"/>
            </a:pPr>
            <a:r>
              <a:rPr lang="en-US" sz="2400" dirty="0"/>
              <a:t>Enrolling in a full-time load of courses while working 25+ hours a week</a:t>
            </a:r>
            <a:endParaRPr sz="2800" dirty="0"/>
          </a:p>
          <a:p>
            <a:pPr marL="182880" lvl="0" indent="-182880" algn="l" rtl="0">
              <a:lnSpc>
                <a:spcPct val="80000"/>
              </a:lnSpc>
              <a:spcBef>
                <a:spcPts val="1200"/>
              </a:spcBef>
              <a:spcAft>
                <a:spcPts val="0"/>
              </a:spcAft>
              <a:buSzPts val="1573"/>
              <a:buChar char="▪"/>
            </a:pPr>
            <a:r>
              <a:rPr lang="en-US" sz="2400" dirty="0"/>
              <a:t>Not checking if a course is transferable to both UC and CSU </a:t>
            </a:r>
            <a:endParaRPr sz="2800" dirty="0"/>
          </a:p>
          <a:p>
            <a:pPr marL="182880" lvl="0" indent="-182880" algn="l" rtl="0">
              <a:lnSpc>
                <a:spcPct val="80000"/>
              </a:lnSpc>
              <a:spcBef>
                <a:spcPts val="1200"/>
              </a:spcBef>
              <a:spcAft>
                <a:spcPts val="0"/>
              </a:spcAft>
              <a:buSzPts val="1573"/>
              <a:buChar char="▪"/>
            </a:pPr>
            <a:r>
              <a:rPr lang="en-US" sz="2400" dirty="0"/>
              <a:t>Enrolling in too many key transfer courses toward the end of your time at COM.  </a:t>
            </a:r>
            <a:endParaRPr sz="2800" dirty="0"/>
          </a:p>
          <a:p>
            <a:pPr marL="182880" lvl="0" indent="-182880" algn="l" rtl="0">
              <a:lnSpc>
                <a:spcPct val="80000"/>
              </a:lnSpc>
              <a:spcBef>
                <a:spcPts val="1200"/>
              </a:spcBef>
              <a:spcAft>
                <a:spcPts val="0"/>
              </a:spcAft>
              <a:buSzPts val="1573"/>
              <a:buChar char="▪"/>
            </a:pPr>
            <a:r>
              <a:rPr lang="en-US" sz="2400" dirty="0"/>
              <a:t>NOT MEETING WITH A COUNSELOR TO CREATE AN EDUCATION PLAN!!!!</a:t>
            </a:r>
            <a:endParaRPr sz="2800" dirty="0"/>
          </a:p>
          <a:p>
            <a:pPr marL="182880" lvl="0" indent="-182880" algn="l" rtl="0">
              <a:lnSpc>
                <a:spcPct val="80000"/>
              </a:lnSpc>
              <a:spcBef>
                <a:spcPts val="1200"/>
              </a:spcBef>
              <a:spcAft>
                <a:spcPts val="0"/>
              </a:spcAft>
              <a:buSzPts val="1573"/>
              <a:buChar char="▪"/>
            </a:pPr>
            <a:r>
              <a:rPr lang="en-US" sz="2400" dirty="0"/>
              <a:t>Following old catalog requirements.  </a:t>
            </a:r>
            <a:endParaRPr sz="2800" dirty="0"/>
          </a:p>
          <a:p>
            <a:pPr marL="457200" lvl="1" indent="-182880" algn="l" rtl="0">
              <a:lnSpc>
                <a:spcPct val="80000"/>
              </a:lnSpc>
              <a:spcBef>
                <a:spcPts val="400"/>
              </a:spcBef>
              <a:spcAft>
                <a:spcPts val="0"/>
              </a:spcAft>
              <a:buSzPts val="1415"/>
              <a:buChar char="▪"/>
            </a:pPr>
            <a:r>
              <a:rPr lang="en-US" sz="2000" dirty="0"/>
              <a:t>IF YOU TAKE MORE THAN ONE SEQUENTIAL SEMESTER OFF FROM COM, YOU LOSE CATALOG RIGHTS</a:t>
            </a:r>
            <a:endParaRPr sz="2400" dirty="0"/>
          </a:p>
          <a:p>
            <a:pPr marL="457200" lvl="1" indent="-93011" algn="l" rtl="0">
              <a:lnSpc>
                <a:spcPct val="80000"/>
              </a:lnSpc>
              <a:spcBef>
                <a:spcPts val="600"/>
              </a:spcBef>
              <a:spcAft>
                <a:spcPts val="0"/>
              </a:spcAft>
              <a:buSzPts val="1415"/>
              <a:buNone/>
            </a:pPr>
            <a:endParaRPr sz="2000" dirty="0"/>
          </a:p>
          <a:p>
            <a:pPr marL="457200" lvl="1" indent="-182880" algn="l" rtl="0">
              <a:lnSpc>
                <a:spcPct val="80000"/>
              </a:lnSpc>
              <a:spcBef>
                <a:spcPts val="600"/>
              </a:spcBef>
              <a:spcAft>
                <a:spcPts val="0"/>
              </a:spcAft>
              <a:buSzPts val="1415"/>
              <a:buNone/>
            </a:pPr>
            <a:r>
              <a:rPr lang="en-US" sz="2000" dirty="0"/>
              <a:t>	 </a:t>
            </a:r>
            <a:endParaRPr sz="2400" dirty="0"/>
          </a:p>
          <a:p>
            <a:pPr marL="457200" lvl="1" indent="-182880" algn="l" rtl="0">
              <a:lnSpc>
                <a:spcPct val="80000"/>
              </a:lnSpc>
              <a:spcBef>
                <a:spcPts val="600"/>
              </a:spcBef>
              <a:spcAft>
                <a:spcPts val="0"/>
              </a:spcAft>
              <a:buSzPts val="1415"/>
              <a:buNone/>
            </a:pPr>
            <a:r>
              <a:rPr lang="en-US" sz="1665" dirty="0"/>
              <a:t>                                         </a:t>
            </a:r>
            <a:endParaRPr sz="166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8CBE-34CF-4A62-BAF3-BFD1CE3F8726}"/>
              </a:ext>
            </a:extLst>
          </p:cNvPr>
          <p:cNvSpPr>
            <a:spLocks noGrp="1"/>
          </p:cNvSpPr>
          <p:nvPr>
            <p:ph type="title"/>
          </p:nvPr>
        </p:nvSpPr>
        <p:spPr>
          <a:xfrm>
            <a:off x="1069848" y="308169"/>
            <a:ext cx="10058400" cy="1609344"/>
          </a:xfrm>
        </p:spPr>
        <p:txBody>
          <a:bodyPr/>
          <a:lstStyle/>
          <a:p>
            <a:r>
              <a:rPr lang="en-US" dirty="0"/>
              <a:t>HOW DO </a:t>
            </a:r>
            <a:r>
              <a:rPr lang="en-US"/>
              <a:t>I GUARANTEE </a:t>
            </a:r>
            <a:r>
              <a:rPr lang="en-US" dirty="0"/>
              <a:t>ADMISSION?</a:t>
            </a:r>
          </a:p>
        </p:txBody>
      </p:sp>
      <p:sp>
        <p:nvSpPr>
          <p:cNvPr id="3" name="Text Placeholder 2">
            <a:extLst>
              <a:ext uri="{FF2B5EF4-FFF2-40B4-BE49-F238E27FC236}">
                <a16:creationId xmlns:a16="http://schemas.microsoft.com/office/drawing/2014/main" id="{D55CA480-5451-4917-8AD2-8B27FDC0B678}"/>
              </a:ext>
            </a:extLst>
          </p:cNvPr>
          <p:cNvSpPr>
            <a:spLocks noGrp="1"/>
          </p:cNvSpPr>
          <p:nvPr>
            <p:ph type="body" idx="1"/>
          </p:nvPr>
        </p:nvSpPr>
        <p:spPr>
          <a:xfrm>
            <a:off x="1069848" y="1917513"/>
            <a:ext cx="10058400" cy="4050792"/>
          </a:xfrm>
        </p:spPr>
        <p:txBody>
          <a:bodyPr/>
          <a:lstStyle/>
          <a:p>
            <a:pPr marL="131445" indent="0">
              <a:buNone/>
            </a:pPr>
            <a:r>
              <a:rPr lang="en-US" sz="3600" dirty="0"/>
              <a:t>CSU: AA/S-T (ADT)</a:t>
            </a:r>
          </a:p>
          <a:p>
            <a:r>
              <a:rPr lang="en-US" sz="2800" dirty="0"/>
              <a:t>Benefits:</a:t>
            </a:r>
          </a:p>
          <a:p>
            <a:pPr lvl="1"/>
            <a:r>
              <a:rPr lang="en-US" sz="1600" dirty="0"/>
              <a:t>Local admission priority</a:t>
            </a:r>
          </a:p>
          <a:p>
            <a:pPr lvl="1"/>
            <a:r>
              <a:rPr lang="en-US" sz="1600" dirty="0"/>
              <a:t>GPA bump</a:t>
            </a:r>
          </a:p>
          <a:p>
            <a:pPr lvl="1"/>
            <a:r>
              <a:rPr lang="en-US" sz="1600" dirty="0"/>
              <a:t>Deferral of impaction for some campuses</a:t>
            </a:r>
          </a:p>
          <a:p>
            <a:pPr lvl="1"/>
            <a:r>
              <a:rPr lang="en-US" sz="1600" dirty="0"/>
              <a:t>Redirection </a:t>
            </a:r>
          </a:p>
          <a:p>
            <a:pPr lvl="1"/>
            <a:r>
              <a:rPr lang="en-US" sz="1600" dirty="0"/>
              <a:t>60 units after transfer</a:t>
            </a:r>
          </a:p>
          <a:p>
            <a:r>
              <a:rPr lang="en-US" sz="2800" dirty="0"/>
              <a:t>Requirements:</a:t>
            </a:r>
          </a:p>
          <a:p>
            <a:pPr lvl="1"/>
            <a:r>
              <a:rPr lang="en-US" sz="1600" dirty="0"/>
              <a:t>60 CSU‐transferable units, a 2.0 cumulative CSU‐transferable GPA (2.4 for non-resident students or 2.8 for international students), and the “golden four” (most CSU campuses require a letter</a:t>
            </a:r>
          </a:p>
          <a:p>
            <a:pPr lvl="1"/>
            <a:r>
              <a:rPr lang="en-US" sz="1600" dirty="0"/>
              <a:t>grade of “C” or better in each “golden four” course for admission: ENGL 150&amp;151, MATH, ORAL COMM)</a:t>
            </a:r>
          </a:p>
          <a:p>
            <a:pPr lvl="1"/>
            <a:r>
              <a:rPr lang="en-US" sz="1600" dirty="0"/>
              <a:t>Students must complete a full CSU GE or IGETC pattern </a:t>
            </a:r>
          </a:p>
          <a:p>
            <a:pPr lvl="1"/>
            <a:r>
              <a:rPr lang="en-US" sz="1600" dirty="0"/>
              <a:t>Students must complete the major coursework specified for the AA‐T/AS‐T degree</a:t>
            </a:r>
          </a:p>
        </p:txBody>
      </p:sp>
    </p:spTree>
    <p:extLst>
      <p:ext uri="{BB962C8B-B14F-4D97-AF65-F5344CB8AC3E}">
        <p14:creationId xmlns:p14="http://schemas.microsoft.com/office/powerpoint/2010/main" val="146287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AEA1-1BE6-445C-BA5B-44B8A7B879ED}"/>
              </a:ext>
            </a:extLst>
          </p:cNvPr>
          <p:cNvSpPr>
            <a:spLocks noGrp="1"/>
          </p:cNvSpPr>
          <p:nvPr>
            <p:ph type="title"/>
          </p:nvPr>
        </p:nvSpPr>
        <p:spPr/>
        <p:txBody>
          <a:bodyPr/>
          <a:lstStyle/>
          <a:p>
            <a:r>
              <a:rPr lang="en-US" dirty="0"/>
              <a:t>HOW DO I GUARANTEE ADMISSION?</a:t>
            </a:r>
          </a:p>
        </p:txBody>
      </p:sp>
      <p:sp>
        <p:nvSpPr>
          <p:cNvPr id="3" name="Text Placeholder 2">
            <a:extLst>
              <a:ext uri="{FF2B5EF4-FFF2-40B4-BE49-F238E27FC236}">
                <a16:creationId xmlns:a16="http://schemas.microsoft.com/office/drawing/2014/main" id="{68666203-823A-46DF-884D-639255D367D1}"/>
              </a:ext>
            </a:extLst>
          </p:cNvPr>
          <p:cNvSpPr>
            <a:spLocks noGrp="1"/>
          </p:cNvSpPr>
          <p:nvPr>
            <p:ph type="body" idx="1"/>
          </p:nvPr>
        </p:nvSpPr>
        <p:spPr/>
        <p:txBody>
          <a:bodyPr/>
          <a:lstStyle/>
          <a:p>
            <a:pPr marL="131445" indent="0">
              <a:buNone/>
            </a:pPr>
            <a:r>
              <a:rPr lang="en-US" sz="3600" dirty="0"/>
              <a:t>UC: TAG</a:t>
            </a:r>
            <a:endParaRPr lang="en-US" sz="1600" dirty="0"/>
          </a:p>
          <a:p>
            <a:r>
              <a:rPr lang="en-US" sz="2800" dirty="0"/>
              <a:t>Requirements:</a:t>
            </a:r>
          </a:p>
          <a:p>
            <a:pPr lvl="1"/>
            <a:r>
              <a:rPr lang="en-US" dirty="0"/>
              <a:t>3 campuses do not participate (UCLA, UCB, UCSD)</a:t>
            </a:r>
          </a:p>
          <a:p>
            <a:pPr lvl="1"/>
            <a:r>
              <a:rPr lang="en-US" dirty="0"/>
              <a:t>60 transferable credits (30 completed by the year you apply)</a:t>
            </a:r>
          </a:p>
          <a:p>
            <a:pPr lvl="1"/>
            <a:r>
              <a:rPr lang="en-US" dirty="0"/>
              <a:t>7 course pattern (2 English, 1 math, 4 courses from at least 2 of the following: arts/humanities, behavioral/social sciences, biological/physical sciences) </a:t>
            </a:r>
          </a:p>
          <a:p>
            <a:pPr lvl="1"/>
            <a:r>
              <a:rPr lang="en-US" dirty="0"/>
              <a:t>Refer to the TAG matrix for specifics on GPA, timeline of courses, and more by campus and major</a:t>
            </a:r>
          </a:p>
          <a:p>
            <a:pPr lvl="1"/>
            <a:r>
              <a:rPr lang="en-US" dirty="0"/>
              <a:t>Make an appointment with a counselor to learn what YOU need to do to TAG and for a personalized TAG plan (This happens quickly in the beginning of the school year, so start to think about it in the Spring or Summer before you plan to TAG.)</a:t>
            </a:r>
          </a:p>
        </p:txBody>
      </p:sp>
    </p:spTree>
    <p:extLst>
      <p:ext uri="{BB962C8B-B14F-4D97-AF65-F5344CB8AC3E}">
        <p14:creationId xmlns:p14="http://schemas.microsoft.com/office/powerpoint/2010/main" val="85347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71CF-21A2-4C68-ACBB-5C910227414F}"/>
              </a:ext>
            </a:extLst>
          </p:cNvPr>
          <p:cNvSpPr>
            <a:spLocks noGrp="1"/>
          </p:cNvSpPr>
          <p:nvPr>
            <p:ph type="title"/>
          </p:nvPr>
        </p:nvSpPr>
        <p:spPr/>
        <p:txBody>
          <a:bodyPr/>
          <a:lstStyle/>
          <a:p>
            <a:r>
              <a:rPr lang="en-US" dirty="0"/>
              <a:t>PRIVATE AND OUT-OF-STATE TRANSFER</a:t>
            </a:r>
          </a:p>
        </p:txBody>
      </p:sp>
      <p:sp>
        <p:nvSpPr>
          <p:cNvPr id="3" name="Text Placeholder 2">
            <a:extLst>
              <a:ext uri="{FF2B5EF4-FFF2-40B4-BE49-F238E27FC236}">
                <a16:creationId xmlns:a16="http://schemas.microsoft.com/office/drawing/2014/main" id="{C12F1DB6-9631-4D75-AC50-0C465410F25F}"/>
              </a:ext>
            </a:extLst>
          </p:cNvPr>
          <p:cNvSpPr>
            <a:spLocks noGrp="1"/>
          </p:cNvSpPr>
          <p:nvPr>
            <p:ph type="body" idx="1"/>
          </p:nvPr>
        </p:nvSpPr>
        <p:spPr/>
        <p:txBody>
          <a:bodyPr/>
          <a:lstStyle/>
          <a:p>
            <a:r>
              <a:rPr lang="en-US" sz="2400" dirty="0"/>
              <a:t>No articulation agreements: generally less restrictive admissions requirements BUT transfer of all credit is not guaranteed. </a:t>
            </a:r>
          </a:p>
          <a:p>
            <a:pPr lvl="1"/>
            <a:r>
              <a:rPr lang="en-US" sz="2000" dirty="0"/>
              <a:t>Often you can transfer with only 24-30 units, and without any specific major prep or GE pattern</a:t>
            </a:r>
          </a:p>
          <a:p>
            <a:r>
              <a:rPr lang="en-US" sz="2400" dirty="0"/>
              <a:t>Each college/university will have it’s own requirements – the best resource for admission information is each schools’ website </a:t>
            </a:r>
          </a:p>
          <a:p>
            <a:r>
              <a:rPr lang="en-US" sz="2400" dirty="0"/>
              <a:t>Financial aid is still readily available! </a:t>
            </a:r>
          </a:p>
          <a:p>
            <a:r>
              <a:rPr lang="en-US" sz="2400" dirty="0"/>
              <a:t>Make an appointment with a counselor or the Transfer Center to learn more</a:t>
            </a:r>
          </a:p>
        </p:txBody>
      </p:sp>
    </p:spTree>
    <p:extLst>
      <p:ext uri="{BB962C8B-B14F-4D97-AF65-F5344CB8AC3E}">
        <p14:creationId xmlns:p14="http://schemas.microsoft.com/office/powerpoint/2010/main" val="188203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9E1C-4E74-4105-B699-5190EFC3504B}"/>
              </a:ext>
            </a:extLst>
          </p:cNvPr>
          <p:cNvSpPr>
            <a:spLocks noGrp="1"/>
          </p:cNvSpPr>
          <p:nvPr>
            <p:ph type="title"/>
          </p:nvPr>
        </p:nvSpPr>
        <p:spPr>
          <a:xfrm>
            <a:off x="545433" y="484632"/>
            <a:ext cx="11133220" cy="1609344"/>
          </a:xfrm>
        </p:spPr>
        <p:txBody>
          <a:bodyPr/>
          <a:lstStyle/>
          <a:p>
            <a:r>
              <a:rPr lang="en-US" dirty="0"/>
              <a:t>HOW DO I GET MORE INFORMATION ABOUT TRANSFER?</a:t>
            </a:r>
          </a:p>
        </p:txBody>
      </p:sp>
      <p:sp>
        <p:nvSpPr>
          <p:cNvPr id="3" name="Text Placeholder 2">
            <a:extLst>
              <a:ext uri="{FF2B5EF4-FFF2-40B4-BE49-F238E27FC236}">
                <a16:creationId xmlns:a16="http://schemas.microsoft.com/office/drawing/2014/main" id="{7F1848CA-9814-48BB-B176-E61A78D85D68}"/>
              </a:ext>
            </a:extLst>
          </p:cNvPr>
          <p:cNvSpPr>
            <a:spLocks noGrp="1"/>
          </p:cNvSpPr>
          <p:nvPr>
            <p:ph type="body" idx="1"/>
          </p:nvPr>
        </p:nvSpPr>
        <p:spPr/>
        <p:txBody>
          <a:bodyPr/>
          <a:lstStyle/>
          <a:p>
            <a:r>
              <a:rPr lang="en-US" sz="2400" dirty="0"/>
              <a:t>Join the Transfer Center Email List! Get information about:</a:t>
            </a:r>
          </a:p>
          <a:p>
            <a:pPr lvl="1"/>
            <a:r>
              <a:rPr lang="en-US" sz="2000" dirty="0"/>
              <a:t>University rep visits (from the bay area, state, country, and the world!)</a:t>
            </a:r>
          </a:p>
          <a:p>
            <a:pPr lvl="1"/>
            <a:r>
              <a:rPr lang="en-US" sz="2000" dirty="0"/>
              <a:t>Workshops like this one</a:t>
            </a:r>
          </a:p>
          <a:p>
            <a:pPr lvl="1"/>
            <a:r>
              <a:rPr lang="en-US" sz="2000" dirty="0"/>
              <a:t>Scholarship opportunities</a:t>
            </a:r>
          </a:p>
          <a:p>
            <a:pPr lvl="1"/>
            <a:r>
              <a:rPr lang="en-US" sz="2000" dirty="0"/>
              <a:t>Amazing internships and opportunities that will advance your chances/experience</a:t>
            </a:r>
          </a:p>
          <a:p>
            <a:pPr lvl="1"/>
            <a:r>
              <a:rPr lang="en-US" sz="2000" dirty="0"/>
              <a:t>Events and campus visits (including one to SoCal all expenses paid!)</a:t>
            </a:r>
          </a:p>
          <a:p>
            <a:pPr marL="588645" lvl="1" indent="0">
              <a:buNone/>
            </a:pPr>
            <a:endParaRPr lang="en-US" dirty="0"/>
          </a:p>
          <a:p>
            <a:pPr marL="588645" lvl="1" indent="0">
              <a:buNone/>
            </a:pPr>
            <a:r>
              <a:rPr lang="en-US" sz="3200" b="1" dirty="0">
                <a:solidFill>
                  <a:srgbClr val="00B050"/>
                </a:solidFill>
              </a:rPr>
              <a:t>Go to the COM Website </a:t>
            </a:r>
            <a:r>
              <a:rPr lang="en-US" sz="3200" b="1" dirty="0">
                <a:solidFill>
                  <a:srgbClr val="00B050"/>
                </a:solidFill>
                <a:sym typeface="Wingdings" panose="05000000000000000000" pitchFamily="2" charset="2"/>
              </a:rPr>
              <a:t> Students  Transfer and Career  Fill out the form on the front page to join!</a:t>
            </a:r>
            <a:endParaRPr lang="en-US" sz="3200" b="1" dirty="0">
              <a:solidFill>
                <a:srgbClr val="00B050"/>
              </a:solidFill>
            </a:endParaRPr>
          </a:p>
          <a:p>
            <a:pPr marL="588645" lvl="1" indent="0">
              <a:buNone/>
            </a:pPr>
            <a:endParaRPr lang="en-US" dirty="0"/>
          </a:p>
        </p:txBody>
      </p:sp>
    </p:spTree>
    <p:extLst>
      <p:ext uri="{BB962C8B-B14F-4D97-AF65-F5344CB8AC3E}">
        <p14:creationId xmlns:p14="http://schemas.microsoft.com/office/powerpoint/2010/main" val="386021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CE00-37D8-4E6A-A22B-CF2296A2AB8B}"/>
              </a:ext>
            </a:extLst>
          </p:cNvPr>
          <p:cNvSpPr>
            <a:spLocks noGrp="1"/>
          </p:cNvSpPr>
          <p:nvPr>
            <p:ph type="title"/>
          </p:nvPr>
        </p:nvSpPr>
        <p:spPr>
          <a:xfrm>
            <a:off x="545433" y="484632"/>
            <a:ext cx="10956756" cy="1609344"/>
          </a:xfrm>
        </p:spPr>
        <p:txBody>
          <a:bodyPr/>
          <a:lstStyle/>
          <a:p>
            <a:r>
              <a:rPr lang="en-US" dirty="0"/>
              <a:t>HOW DO I GET PERSONAL HELP WITH MY TRANSFER PLAN?</a:t>
            </a:r>
          </a:p>
        </p:txBody>
      </p:sp>
      <p:sp>
        <p:nvSpPr>
          <p:cNvPr id="3" name="Text Placeholder 2">
            <a:extLst>
              <a:ext uri="{FF2B5EF4-FFF2-40B4-BE49-F238E27FC236}">
                <a16:creationId xmlns:a16="http://schemas.microsoft.com/office/drawing/2014/main" id="{79E7F6F9-891B-40F8-8678-7229BABDCFEA}"/>
              </a:ext>
            </a:extLst>
          </p:cNvPr>
          <p:cNvSpPr>
            <a:spLocks noGrp="1"/>
          </p:cNvSpPr>
          <p:nvPr>
            <p:ph type="body" idx="1"/>
          </p:nvPr>
        </p:nvSpPr>
        <p:spPr/>
        <p:txBody>
          <a:bodyPr/>
          <a:lstStyle/>
          <a:p>
            <a:r>
              <a:rPr lang="en-US" sz="3200" dirty="0">
                <a:solidFill>
                  <a:srgbClr val="00B050"/>
                </a:solidFill>
              </a:rPr>
              <a:t>MAKE AN APPOINTMENT WITH A COUNSELOR!</a:t>
            </a:r>
          </a:p>
          <a:p>
            <a:pPr lvl="1"/>
            <a:r>
              <a:rPr lang="en-US" sz="2800" dirty="0">
                <a:solidFill>
                  <a:srgbClr val="00B050"/>
                </a:solidFill>
              </a:rPr>
              <a:t>Log onto your </a:t>
            </a:r>
            <a:r>
              <a:rPr lang="en-US" sz="2800" dirty="0" err="1">
                <a:solidFill>
                  <a:srgbClr val="00B050"/>
                </a:solidFill>
              </a:rPr>
              <a:t>MyCOM</a:t>
            </a:r>
            <a:r>
              <a:rPr lang="en-US" sz="2800" dirty="0">
                <a:solidFill>
                  <a:srgbClr val="00B050"/>
                </a:solidFill>
              </a:rPr>
              <a:t> portal</a:t>
            </a:r>
          </a:p>
          <a:p>
            <a:pPr lvl="1"/>
            <a:r>
              <a:rPr lang="en-US" sz="2800" dirty="0">
                <a:solidFill>
                  <a:srgbClr val="00B050"/>
                </a:solidFill>
              </a:rPr>
              <a:t>Under “Student Services and Resources” click “Counseling”</a:t>
            </a:r>
          </a:p>
          <a:p>
            <a:pPr lvl="1"/>
            <a:r>
              <a:rPr lang="en-US" sz="2800" dirty="0">
                <a:solidFill>
                  <a:srgbClr val="00B050"/>
                </a:solidFill>
              </a:rPr>
              <a:t>Click “Schedule a Counseling Appointment at KTD/IVC”</a:t>
            </a:r>
          </a:p>
          <a:p>
            <a:pPr lvl="1"/>
            <a:endParaRPr lang="en-US" dirty="0"/>
          </a:p>
        </p:txBody>
      </p:sp>
    </p:spTree>
    <p:extLst>
      <p:ext uri="{BB962C8B-B14F-4D97-AF65-F5344CB8AC3E}">
        <p14:creationId xmlns:p14="http://schemas.microsoft.com/office/powerpoint/2010/main" val="2435020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ctrTitle"/>
          </p:nvPr>
        </p:nvSpPr>
        <p:spPr>
          <a:xfrm>
            <a:off x="497278" y="257733"/>
            <a:ext cx="11360800" cy="2736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4800" dirty="0">
                <a:latin typeface="Comic Sans MS"/>
                <a:ea typeface="Comic Sans MS"/>
                <a:cs typeface="Comic Sans MS"/>
                <a:sym typeface="Comic Sans MS"/>
              </a:rPr>
              <a:t>TRANSFER GAMES 2019</a:t>
            </a:r>
            <a:endParaRPr sz="4800" dirty="0">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dirty="0"/>
              <a:t>Which one of these Universities would accept a transfer student with</a:t>
            </a:r>
            <a:r>
              <a:rPr lang="en-US" u="sng" dirty="0"/>
              <a:t> fewer</a:t>
            </a:r>
            <a:r>
              <a:rPr lang="en-US" dirty="0"/>
              <a:t> than 60 </a:t>
            </a:r>
            <a:r>
              <a:rPr lang="en-US" u="sng" dirty="0"/>
              <a:t>transferable</a:t>
            </a:r>
            <a:r>
              <a:rPr lang="en-US" dirty="0"/>
              <a:t> units?  </a:t>
            </a:r>
            <a:endParaRPr dirty="0"/>
          </a:p>
          <a:p>
            <a:pPr marL="0" lvl="0" indent="0" algn="l" rtl="0">
              <a:spcBef>
                <a:spcPts val="0"/>
              </a:spcBef>
              <a:spcAft>
                <a:spcPts val="0"/>
              </a:spcAft>
              <a:buNone/>
            </a:pPr>
            <a:endParaRPr sz="2800" dirty="0"/>
          </a:p>
        </p:txBody>
      </p:sp>
      <p:sp>
        <p:nvSpPr>
          <p:cNvPr id="215" name="Google Shape;215;p35"/>
          <p:cNvSpPr txBox="1">
            <a:spLocks noGrp="1"/>
          </p:cNvSpPr>
          <p:nvPr>
            <p:ph type="body" idx="1"/>
          </p:nvPr>
        </p:nvSpPr>
        <p:spPr>
          <a:xfrm>
            <a:off x="193700" y="2302800"/>
            <a:ext cx="113608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sz="2800" dirty="0"/>
          </a:p>
          <a:p>
            <a:pPr marL="609600" lvl="0" indent="-508000" algn="l" rtl="0">
              <a:spcBef>
                <a:spcPts val="2100"/>
              </a:spcBef>
              <a:spcAft>
                <a:spcPts val="0"/>
              </a:spcAft>
              <a:buSzPts val="3200"/>
              <a:buAutoNum type="alphaUcParenR"/>
            </a:pPr>
            <a:r>
              <a:rPr lang="en-US" sz="4400" b="1" dirty="0"/>
              <a:t>Sonoma State University</a:t>
            </a:r>
            <a:endParaRPr sz="4400" b="1" dirty="0"/>
          </a:p>
          <a:p>
            <a:pPr marL="609600" lvl="0" indent="-508000" algn="l" rtl="0">
              <a:spcBef>
                <a:spcPts val="0"/>
              </a:spcBef>
              <a:spcAft>
                <a:spcPts val="0"/>
              </a:spcAft>
              <a:buSzPts val="3200"/>
              <a:buAutoNum type="alphaUcParenR"/>
            </a:pPr>
            <a:r>
              <a:rPr lang="en-US" sz="4400" b="1" dirty="0"/>
              <a:t>Dominican University</a:t>
            </a:r>
            <a:endParaRPr sz="4400" b="1" dirty="0"/>
          </a:p>
          <a:p>
            <a:pPr marL="609600" lvl="0" indent="-508000" algn="l" rtl="0">
              <a:spcBef>
                <a:spcPts val="0"/>
              </a:spcBef>
              <a:spcAft>
                <a:spcPts val="0"/>
              </a:spcAft>
              <a:buSzPts val="3200"/>
              <a:buAutoNum type="alphaUcParenR"/>
            </a:pPr>
            <a:r>
              <a:rPr lang="en-US" sz="4400" b="1" dirty="0"/>
              <a:t>UC Berkeley</a:t>
            </a:r>
            <a:endParaRPr sz="4400" b="1" dirty="0"/>
          </a:p>
          <a:p>
            <a:pPr marL="609600" lvl="0" indent="-508000" algn="l" rtl="0">
              <a:spcBef>
                <a:spcPts val="0"/>
              </a:spcBef>
              <a:spcAft>
                <a:spcPts val="0"/>
              </a:spcAft>
              <a:buSzPts val="3200"/>
              <a:buAutoNum type="alphaUcParenR"/>
            </a:pPr>
            <a:r>
              <a:rPr lang="en-US" sz="4400" b="1" dirty="0"/>
              <a:t>None of the above  </a:t>
            </a:r>
            <a:endParaRPr sz="4400" b="1" dirty="0"/>
          </a:p>
          <a:p>
            <a:pPr marL="0" lvl="0" indent="0" algn="l" rtl="0">
              <a:spcBef>
                <a:spcPts val="2100"/>
              </a:spcBef>
              <a:spcAft>
                <a:spcPts val="2100"/>
              </a:spcAft>
              <a:buNone/>
            </a:pPr>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6600"/>
              <a:t>Answer:</a:t>
            </a:r>
            <a:endParaRPr sz="6600"/>
          </a:p>
        </p:txBody>
      </p:sp>
      <p:sp>
        <p:nvSpPr>
          <p:cNvPr id="221" name="Google Shape;221;p36"/>
          <p:cNvSpPr txBox="1">
            <a:spLocks noGrp="1"/>
          </p:cNvSpPr>
          <p:nvPr>
            <p:ph type="body" idx="1"/>
          </p:nvPr>
        </p:nvSpPr>
        <p:spPr>
          <a:xfrm>
            <a:off x="415600" y="1645433"/>
            <a:ext cx="11360800" cy="4446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4800"/>
              <a:t>Dominican University.  Many private colleges accept students with fewer than 60 units.  </a:t>
            </a:r>
            <a:endParaRPr sz="4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415600" y="1065833"/>
            <a:ext cx="11360800" cy="3150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800"/>
              <a:t>Name one form of funding available to you as a college student that you do NOT have to pay back...  </a:t>
            </a:r>
            <a:endParaRPr sz="4800"/>
          </a:p>
        </p:txBody>
      </p:sp>
      <p:pic>
        <p:nvPicPr>
          <p:cNvPr id="227" name="Google Shape;227;p37"/>
          <p:cNvPicPr preferRelativeResize="0"/>
          <p:nvPr/>
        </p:nvPicPr>
        <p:blipFill>
          <a:blip r:embed="rId3">
            <a:alphaModFix/>
          </a:blip>
          <a:stretch>
            <a:fillRect/>
          </a:stretch>
        </p:blipFill>
        <p:spPr>
          <a:xfrm>
            <a:off x="4026367" y="3305200"/>
            <a:ext cx="3567178" cy="22357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400"/>
              <a:buFont typeface="Rokkitt"/>
              <a:buNone/>
            </a:pPr>
            <a:r>
              <a:rPr lang="en-US"/>
              <a:t>TYPES OF DEGREES</a:t>
            </a:r>
            <a:endParaRPr/>
          </a:p>
        </p:txBody>
      </p:sp>
      <p:sp>
        <p:nvSpPr>
          <p:cNvPr id="160" name="Google Shape;160;p26"/>
          <p:cNvSpPr txBox="1">
            <a:spLocks noGrp="1"/>
          </p:cNvSpPr>
          <p:nvPr>
            <p:ph type="body" idx="1"/>
          </p:nvPr>
        </p:nvSpPr>
        <p:spPr>
          <a:xfrm>
            <a:off x="1069848" y="1918322"/>
            <a:ext cx="10058400" cy="4253878"/>
          </a:xfrm>
          <a:prstGeom prst="rect">
            <a:avLst/>
          </a:prstGeom>
          <a:noFill/>
          <a:ln>
            <a:noFill/>
          </a:ln>
        </p:spPr>
        <p:txBody>
          <a:bodyPr spcFirstLastPara="1" wrap="square" lIns="91425" tIns="45700" rIns="91425" bIns="45700" anchor="t" anchorCtr="0">
            <a:noAutofit/>
          </a:bodyPr>
          <a:lstStyle/>
          <a:p>
            <a:pPr marL="182880" lvl="0" indent="-182880" algn="l" rtl="0">
              <a:lnSpc>
                <a:spcPct val="80000"/>
              </a:lnSpc>
              <a:spcBef>
                <a:spcPts val="0"/>
              </a:spcBef>
              <a:spcAft>
                <a:spcPts val="0"/>
              </a:spcAft>
              <a:buSzPts val="1700"/>
              <a:buChar char="▪"/>
            </a:pPr>
            <a:r>
              <a:rPr lang="en-US" b="1" dirty="0"/>
              <a:t>Associate’s Degree:  (What you can get at College of Marin)</a:t>
            </a:r>
            <a:endParaRPr dirty="0"/>
          </a:p>
          <a:p>
            <a:pPr marL="457200" lvl="1" indent="-182880" algn="l" rtl="0">
              <a:lnSpc>
                <a:spcPct val="80000"/>
              </a:lnSpc>
              <a:spcBef>
                <a:spcPts val="400"/>
              </a:spcBef>
              <a:spcAft>
                <a:spcPts val="0"/>
              </a:spcAft>
              <a:buSzPts val="1530"/>
              <a:buChar char="▪"/>
            </a:pPr>
            <a:r>
              <a:rPr lang="en-US" dirty="0"/>
              <a:t>60 Units</a:t>
            </a:r>
            <a:endParaRPr dirty="0"/>
          </a:p>
          <a:p>
            <a:pPr marL="457200" lvl="1" indent="-182880" algn="l" rtl="0">
              <a:lnSpc>
                <a:spcPct val="80000"/>
              </a:lnSpc>
              <a:spcBef>
                <a:spcPts val="600"/>
              </a:spcBef>
              <a:spcAft>
                <a:spcPts val="0"/>
              </a:spcAft>
              <a:buSzPts val="1530"/>
              <a:buChar char="▪"/>
            </a:pPr>
            <a:r>
              <a:rPr lang="en-US" dirty="0"/>
              <a:t>Two Years of full-time study </a:t>
            </a:r>
            <a:endParaRPr dirty="0"/>
          </a:p>
          <a:p>
            <a:pPr marL="457200" lvl="1" indent="-182880" algn="l" rtl="0">
              <a:lnSpc>
                <a:spcPct val="80000"/>
              </a:lnSpc>
              <a:spcBef>
                <a:spcPts val="600"/>
              </a:spcBef>
              <a:spcAft>
                <a:spcPts val="0"/>
              </a:spcAft>
              <a:buSzPts val="1530"/>
              <a:buChar char="▪"/>
            </a:pPr>
            <a:r>
              <a:rPr lang="en-US" dirty="0"/>
              <a:t>Combination of General Education Courses &amp; Major Courses   </a:t>
            </a:r>
            <a:endParaRPr dirty="0"/>
          </a:p>
          <a:p>
            <a:pPr marL="182880" lvl="0" indent="-182880" algn="l" rtl="0">
              <a:lnSpc>
                <a:spcPct val="80000"/>
              </a:lnSpc>
              <a:spcBef>
                <a:spcPts val="1400"/>
              </a:spcBef>
              <a:spcAft>
                <a:spcPts val="0"/>
              </a:spcAft>
              <a:buSzPts val="1700"/>
              <a:buChar char="▪"/>
            </a:pPr>
            <a:r>
              <a:rPr lang="en-US" b="1" dirty="0"/>
              <a:t>Bachelor’s Degree: (What you can get after you transfer)</a:t>
            </a:r>
            <a:endParaRPr dirty="0"/>
          </a:p>
          <a:p>
            <a:pPr marL="457200" lvl="1" indent="-182880" algn="l" rtl="0">
              <a:lnSpc>
                <a:spcPct val="80000"/>
              </a:lnSpc>
              <a:spcBef>
                <a:spcPts val="400"/>
              </a:spcBef>
              <a:spcAft>
                <a:spcPts val="0"/>
              </a:spcAft>
              <a:buSzPts val="1530"/>
              <a:buChar char="▪"/>
            </a:pPr>
            <a:r>
              <a:rPr lang="en-US" dirty="0"/>
              <a:t>120 Units</a:t>
            </a:r>
            <a:endParaRPr dirty="0"/>
          </a:p>
          <a:p>
            <a:pPr marL="457200" lvl="1" indent="-182880" algn="l" rtl="0">
              <a:lnSpc>
                <a:spcPct val="80000"/>
              </a:lnSpc>
              <a:spcBef>
                <a:spcPts val="600"/>
              </a:spcBef>
              <a:spcAft>
                <a:spcPts val="0"/>
              </a:spcAft>
              <a:buSzPts val="1530"/>
              <a:buChar char="▪"/>
            </a:pPr>
            <a:r>
              <a:rPr lang="en-US" dirty="0"/>
              <a:t>Four years of full-time study</a:t>
            </a:r>
            <a:endParaRPr dirty="0"/>
          </a:p>
          <a:p>
            <a:pPr marL="457200" lvl="1" indent="-182880" algn="l" rtl="0">
              <a:lnSpc>
                <a:spcPct val="80000"/>
              </a:lnSpc>
              <a:spcBef>
                <a:spcPts val="600"/>
              </a:spcBef>
              <a:spcAft>
                <a:spcPts val="0"/>
              </a:spcAft>
              <a:buSzPts val="1530"/>
              <a:buChar char="▪"/>
            </a:pPr>
            <a:r>
              <a:rPr lang="en-US" dirty="0"/>
              <a:t>Two years of General Education and “Major Prep” and two years of Major Courses.</a:t>
            </a:r>
            <a:endParaRPr dirty="0"/>
          </a:p>
          <a:p>
            <a:pPr marL="182880" lvl="0" indent="-182880" algn="l" rtl="0">
              <a:lnSpc>
                <a:spcPct val="80000"/>
              </a:lnSpc>
              <a:spcBef>
                <a:spcPts val="1400"/>
              </a:spcBef>
              <a:spcAft>
                <a:spcPts val="0"/>
              </a:spcAft>
              <a:buSzPts val="1700"/>
              <a:buChar char="▪"/>
            </a:pPr>
            <a:r>
              <a:rPr lang="en-US" b="1" dirty="0"/>
              <a:t>Master’s Degree or Professional Degree </a:t>
            </a:r>
            <a:endParaRPr dirty="0"/>
          </a:p>
          <a:p>
            <a:pPr marL="457200" lvl="1" indent="-182880" algn="l" rtl="0">
              <a:lnSpc>
                <a:spcPct val="80000"/>
              </a:lnSpc>
              <a:spcBef>
                <a:spcPts val="400"/>
              </a:spcBef>
              <a:spcAft>
                <a:spcPts val="0"/>
              </a:spcAft>
              <a:buSzPts val="1530"/>
              <a:buChar char="▪"/>
            </a:pPr>
            <a:r>
              <a:rPr lang="en-US" dirty="0"/>
              <a:t>Two to Three Years of full-time post-bachelor’s degree study (generally.) </a:t>
            </a:r>
            <a:endParaRPr dirty="0"/>
          </a:p>
          <a:p>
            <a:pPr marL="182880" lvl="0" indent="-182880" algn="l" rtl="0">
              <a:lnSpc>
                <a:spcPct val="80000"/>
              </a:lnSpc>
              <a:spcBef>
                <a:spcPts val="1400"/>
              </a:spcBef>
              <a:spcAft>
                <a:spcPts val="0"/>
              </a:spcAft>
              <a:buSzPts val="1700"/>
              <a:buChar char="▪"/>
            </a:pPr>
            <a:r>
              <a:rPr lang="en-US" b="1" dirty="0"/>
              <a:t>Doctoral Degree</a:t>
            </a:r>
            <a:endParaRPr dirty="0"/>
          </a:p>
          <a:p>
            <a:pPr marL="457200" lvl="1" indent="-182880" algn="l" rtl="0">
              <a:lnSpc>
                <a:spcPct val="80000"/>
              </a:lnSpc>
              <a:spcBef>
                <a:spcPts val="400"/>
              </a:spcBef>
              <a:spcAft>
                <a:spcPts val="0"/>
              </a:spcAft>
              <a:buSzPts val="1530"/>
              <a:buChar char="▪"/>
            </a:pPr>
            <a:r>
              <a:rPr lang="en-US" dirty="0"/>
              <a:t>Three years + of post-bachelor’s degree study (generally.)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6000"/>
              <a:t>Answer:</a:t>
            </a:r>
            <a:endParaRPr sz="6000"/>
          </a:p>
        </p:txBody>
      </p:sp>
      <p:sp>
        <p:nvSpPr>
          <p:cNvPr id="233" name="Google Shape;233;p38"/>
          <p:cNvSpPr txBox="1">
            <a:spLocks noGrp="1"/>
          </p:cNvSpPr>
          <p:nvPr>
            <p:ph type="body" idx="1"/>
          </p:nvPr>
        </p:nvSpPr>
        <p:spPr>
          <a:xfrm>
            <a:off x="415600" y="1645433"/>
            <a:ext cx="11360800" cy="4446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6000"/>
              <a:t>Scholarships, federal aid, grants, anything but LOANS!</a:t>
            </a:r>
            <a:endParaRPr sz="6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800" u="sng"/>
              <a:t>Once you transfer</a:t>
            </a:r>
            <a:r>
              <a:rPr lang="en-US" sz="4800"/>
              <a:t>, how many years does it </a:t>
            </a:r>
            <a:r>
              <a:rPr lang="en-US" sz="4800" i="1"/>
              <a:t>typically</a:t>
            </a:r>
            <a:r>
              <a:rPr lang="en-US" sz="4800"/>
              <a:t> take to finish your bachelor’s degree?  </a:t>
            </a:r>
            <a:endParaRPr sz="4800"/>
          </a:p>
        </p:txBody>
      </p:sp>
      <p:pic>
        <p:nvPicPr>
          <p:cNvPr id="239" name="Google Shape;239;p39"/>
          <p:cNvPicPr preferRelativeResize="0"/>
          <p:nvPr/>
        </p:nvPicPr>
        <p:blipFill>
          <a:blip r:embed="rId3">
            <a:alphaModFix/>
          </a:blip>
          <a:stretch>
            <a:fillRect/>
          </a:stretch>
        </p:blipFill>
        <p:spPr>
          <a:xfrm>
            <a:off x="4357500" y="3065333"/>
            <a:ext cx="2857500" cy="2857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6600"/>
              <a:t>Answer:</a:t>
            </a:r>
            <a:endParaRPr sz="6600"/>
          </a:p>
        </p:txBody>
      </p:sp>
      <p:sp>
        <p:nvSpPr>
          <p:cNvPr id="245" name="Google Shape;245;p40"/>
          <p:cNvSpPr txBox="1">
            <a:spLocks noGrp="1"/>
          </p:cNvSpPr>
          <p:nvPr>
            <p:ph type="body" idx="1"/>
          </p:nvPr>
        </p:nvSpPr>
        <p:spPr>
          <a:xfrm>
            <a:off x="415600" y="1645433"/>
            <a:ext cx="11360800" cy="4446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4800"/>
              <a:t>Typically takes two years, and many schools REQUIRE completion within two years after transfer.  </a:t>
            </a:r>
            <a:endParaRPr sz="4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800" dirty="0"/>
              <a:t>True or False:  </a:t>
            </a:r>
            <a:endParaRPr sz="4800" dirty="0"/>
          </a:p>
          <a:p>
            <a:pPr marL="0" lvl="0" indent="0" algn="ctr" rtl="0">
              <a:spcBef>
                <a:spcPts val="0"/>
              </a:spcBef>
              <a:spcAft>
                <a:spcPts val="0"/>
              </a:spcAft>
              <a:buNone/>
            </a:pPr>
            <a:r>
              <a:rPr lang="en-US" sz="4800" dirty="0"/>
              <a:t>I can change my major </a:t>
            </a:r>
            <a:r>
              <a:rPr lang="en-US" sz="4800" i="1" u="sng" dirty="0"/>
              <a:t>AFTER</a:t>
            </a:r>
            <a:r>
              <a:rPr lang="en-US" sz="4800" dirty="0"/>
              <a:t>  I transfer...</a:t>
            </a:r>
            <a:endParaRPr sz="4800" dirty="0"/>
          </a:p>
        </p:txBody>
      </p:sp>
      <p:pic>
        <p:nvPicPr>
          <p:cNvPr id="251" name="Google Shape;251;p41"/>
          <p:cNvPicPr preferRelativeResize="0"/>
          <p:nvPr/>
        </p:nvPicPr>
        <p:blipFill>
          <a:blip r:embed="rId3">
            <a:alphaModFix/>
          </a:blip>
          <a:stretch>
            <a:fillRect/>
          </a:stretch>
        </p:blipFill>
        <p:spPr>
          <a:xfrm>
            <a:off x="4349750" y="2794400"/>
            <a:ext cx="3492500" cy="2324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400"/>
              <a:t>Answer:</a:t>
            </a:r>
            <a:endParaRPr sz="4400"/>
          </a:p>
        </p:txBody>
      </p:sp>
      <p:sp>
        <p:nvSpPr>
          <p:cNvPr id="257" name="Google Shape;257;p42"/>
          <p:cNvSpPr txBox="1">
            <a:spLocks noGrp="1"/>
          </p:cNvSpPr>
          <p:nvPr>
            <p:ph type="body" idx="1"/>
          </p:nvPr>
        </p:nvSpPr>
        <p:spPr>
          <a:xfrm>
            <a:off x="415600" y="1645433"/>
            <a:ext cx="11360800" cy="4446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3200" dirty="0"/>
              <a:t>Yes!  After one semester or one quarter at a UC or CSU (and most private colleges) you are eligible to apply for a change of major.  It is very hard, however, to change majors into an impacted major (engineering, business, economics, etc.)</a:t>
            </a:r>
            <a:endParaRPr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800"/>
              <a:t>True or False:  I can have two majors in college </a:t>
            </a:r>
            <a:endParaRPr sz="4800"/>
          </a:p>
        </p:txBody>
      </p:sp>
      <p:pic>
        <p:nvPicPr>
          <p:cNvPr id="263" name="Google Shape;263;p43"/>
          <p:cNvPicPr preferRelativeResize="0"/>
          <p:nvPr/>
        </p:nvPicPr>
        <p:blipFill>
          <a:blip r:embed="rId3">
            <a:alphaModFix/>
          </a:blip>
          <a:stretch>
            <a:fillRect/>
          </a:stretch>
        </p:blipFill>
        <p:spPr>
          <a:xfrm>
            <a:off x="4497550" y="1870533"/>
            <a:ext cx="2324100" cy="3505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6000"/>
              <a:t>Answer:</a:t>
            </a:r>
            <a:endParaRPr sz="6000"/>
          </a:p>
        </p:txBody>
      </p:sp>
      <p:sp>
        <p:nvSpPr>
          <p:cNvPr id="269" name="Google Shape;269;p44"/>
          <p:cNvSpPr txBox="1">
            <a:spLocks noGrp="1"/>
          </p:cNvSpPr>
          <p:nvPr>
            <p:ph type="body" idx="1"/>
          </p:nvPr>
        </p:nvSpPr>
        <p:spPr>
          <a:xfrm>
            <a:off x="415600" y="1645433"/>
            <a:ext cx="11360800" cy="4446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4400"/>
              <a:t>Yes!  This is often called  a “double major” or “simultaneous degree”</a:t>
            </a:r>
            <a:endParaRPr sz="4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400" dirty="0"/>
              <a:t>What is the lowest transferable GPA you can have and still meet minimum admissions requirements for California State Universities?  </a:t>
            </a:r>
            <a:endParaRPr sz="4400" dirty="0"/>
          </a:p>
          <a:p>
            <a:pPr marL="0" lvl="0" indent="0" algn="l" rtl="0">
              <a:spcBef>
                <a:spcPts val="0"/>
              </a:spcBef>
              <a:spcAft>
                <a:spcPts val="0"/>
              </a:spcAft>
              <a:buNone/>
            </a:pPr>
            <a:endParaRPr sz="4400" dirty="0"/>
          </a:p>
          <a:p>
            <a:pPr marL="609600" lvl="0" indent="-495300" algn="l" rtl="0">
              <a:spcBef>
                <a:spcPts val="0"/>
              </a:spcBef>
              <a:spcAft>
                <a:spcPts val="0"/>
              </a:spcAft>
              <a:buSzPts val="3000"/>
              <a:buAutoNum type="alphaUcParenR"/>
            </a:pPr>
            <a:r>
              <a:rPr lang="en-US" sz="4400" dirty="0"/>
              <a:t>1.8</a:t>
            </a:r>
            <a:endParaRPr sz="4400" dirty="0"/>
          </a:p>
          <a:p>
            <a:pPr marL="609600" lvl="0" indent="-495300" algn="l" rtl="0">
              <a:spcBef>
                <a:spcPts val="0"/>
              </a:spcBef>
              <a:spcAft>
                <a:spcPts val="0"/>
              </a:spcAft>
              <a:buSzPts val="3000"/>
              <a:buAutoNum type="alphaUcParenR"/>
            </a:pPr>
            <a:r>
              <a:rPr lang="en-US" sz="4400" dirty="0"/>
              <a:t>2.5</a:t>
            </a:r>
            <a:endParaRPr sz="4400" dirty="0"/>
          </a:p>
          <a:p>
            <a:pPr marL="609600" lvl="0" indent="-495300" algn="l" rtl="0">
              <a:spcBef>
                <a:spcPts val="0"/>
              </a:spcBef>
              <a:spcAft>
                <a:spcPts val="0"/>
              </a:spcAft>
              <a:buSzPts val="3000"/>
              <a:buAutoNum type="alphaUcParenR"/>
            </a:pPr>
            <a:r>
              <a:rPr lang="en-US" sz="4400" dirty="0"/>
              <a:t>2.0</a:t>
            </a:r>
            <a:endParaRPr sz="4400" dirty="0"/>
          </a:p>
          <a:p>
            <a:pPr marL="609600" lvl="0" indent="-495300" algn="l" rtl="0">
              <a:spcBef>
                <a:spcPts val="0"/>
              </a:spcBef>
              <a:spcAft>
                <a:spcPts val="0"/>
              </a:spcAft>
              <a:buSzPts val="3000"/>
              <a:buAutoNum type="alphaUcParenR"/>
            </a:pPr>
            <a:r>
              <a:rPr lang="en-US" sz="4400" dirty="0"/>
              <a:t>3.2</a:t>
            </a:r>
            <a:endParaRPr sz="4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6000"/>
              <a:t>Answer:</a:t>
            </a:r>
            <a:endParaRPr sz="6000"/>
          </a:p>
        </p:txBody>
      </p:sp>
      <p:sp>
        <p:nvSpPr>
          <p:cNvPr id="280" name="Google Shape;280;p46"/>
          <p:cNvSpPr txBox="1">
            <a:spLocks noGrp="1"/>
          </p:cNvSpPr>
          <p:nvPr>
            <p:ph type="body" idx="1"/>
          </p:nvPr>
        </p:nvSpPr>
        <p:spPr>
          <a:xfrm>
            <a:off x="415600" y="1645433"/>
            <a:ext cx="11360800" cy="4446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4400"/>
              <a:t>2.0, or C- average. Below a 2.0 students are considered “not in good academic standing.”  </a:t>
            </a:r>
            <a:endParaRPr sz="4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dirty="0"/>
              <a:t>You’ve decided you want to become a lawyer after graduating with your bachelor’s degree.  How many years does it take to complete a law degree (Juris Doctor?)  </a:t>
            </a:r>
            <a:endParaRPr dirty="0"/>
          </a:p>
          <a:p>
            <a:pPr marL="0" lvl="0" indent="0" algn="l" rtl="0">
              <a:spcBef>
                <a:spcPts val="0"/>
              </a:spcBef>
              <a:spcAft>
                <a:spcPts val="0"/>
              </a:spcAft>
              <a:buNone/>
            </a:pPr>
            <a:endParaRPr sz="2800" dirty="0">
              <a:highlight>
                <a:srgbClr val="FFFF00"/>
              </a:highlight>
            </a:endParaRPr>
          </a:p>
          <a:p>
            <a:pPr marL="609600" lvl="0" indent="-495300" algn="l" rtl="0">
              <a:spcBef>
                <a:spcPts val="0"/>
              </a:spcBef>
              <a:spcAft>
                <a:spcPts val="0"/>
              </a:spcAft>
              <a:buSzPts val="3000"/>
              <a:buAutoNum type="alphaUcParenR"/>
            </a:pPr>
            <a:r>
              <a:rPr lang="en-US" dirty="0"/>
              <a:t>Five years</a:t>
            </a:r>
            <a:endParaRPr dirty="0"/>
          </a:p>
          <a:p>
            <a:pPr marL="609600" lvl="0" indent="-495300" algn="l" rtl="0">
              <a:spcBef>
                <a:spcPts val="0"/>
              </a:spcBef>
              <a:spcAft>
                <a:spcPts val="0"/>
              </a:spcAft>
              <a:buSzPts val="3000"/>
              <a:buAutoNum type="alphaUcParenR"/>
            </a:pPr>
            <a:r>
              <a:rPr lang="en-US" dirty="0"/>
              <a:t>Three years</a:t>
            </a:r>
            <a:endParaRPr dirty="0"/>
          </a:p>
          <a:p>
            <a:pPr marL="609600" lvl="0" indent="-495300" algn="l" rtl="0">
              <a:spcBef>
                <a:spcPts val="0"/>
              </a:spcBef>
              <a:spcAft>
                <a:spcPts val="0"/>
              </a:spcAft>
              <a:buSzPts val="3000"/>
              <a:buAutoNum type="alphaUcParenR"/>
            </a:pPr>
            <a:r>
              <a:rPr lang="en-US" dirty="0"/>
              <a:t>Neither of the above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400"/>
              <a:buFont typeface="Rokkitt"/>
              <a:buNone/>
            </a:pPr>
            <a:r>
              <a:rPr lang="en-US"/>
              <a:t>TRUE OR FALSE….</a:t>
            </a:r>
            <a:endParaRPr/>
          </a:p>
        </p:txBody>
      </p:sp>
      <p:sp>
        <p:nvSpPr>
          <p:cNvPr id="166" name="Google Shape;166;p27"/>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700"/>
              <a:buChar char="▪"/>
            </a:pPr>
            <a:r>
              <a:rPr lang="en-US" dirty="0"/>
              <a:t>I need an Associate’s Degree before I can get my Bachelor’s Degree. FALSE</a:t>
            </a:r>
            <a:endParaRPr dirty="0"/>
          </a:p>
          <a:p>
            <a:pPr marL="182880" lvl="0" indent="-182880" algn="l" rtl="0">
              <a:lnSpc>
                <a:spcPct val="90000"/>
              </a:lnSpc>
              <a:spcBef>
                <a:spcPts val="1200"/>
              </a:spcBef>
              <a:spcAft>
                <a:spcPts val="0"/>
              </a:spcAft>
              <a:buSzPts val="1700"/>
              <a:buChar char="▪"/>
            </a:pPr>
            <a:r>
              <a:rPr lang="en-US" dirty="0"/>
              <a:t>I can only pursue an Associate’s Degree OR a Bachelor’s Degree/transfer preparation—not both. FALSE</a:t>
            </a:r>
            <a:endParaRPr dirty="0"/>
          </a:p>
          <a:p>
            <a:pPr marL="182880" lvl="0" indent="-182880" algn="l" rtl="0">
              <a:lnSpc>
                <a:spcPct val="90000"/>
              </a:lnSpc>
              <a:spcBef>
                <a:spcPts val="1200"/>
              </a:spcBef>
              <a:spcAft>
                <a:spcPts val="0"/>
              </a:spcAft>
              <a:buSzPts val="1700"/>
              <a:buChar char="▪"/>
            </a:pPr>
            <a:r>
              <a:rPr lang="en-US" dirty="0"/>
              <a:t>Courses can fulfill a major requirement OR a general education requirement—not both. FALSE</a:t>
            </a:r>
            <a:endParaRPr dirty="0"/>
          </a:p>
          <a:p>
            <a:pPr marL="182880" lvl="0" indent="-182880" algn="l" rtl="0">
              <a:lnSpc>
                <a:spcPct val="90000"/>
              </a:lnSpc>
              <a:spcBef>
                <a:spcPts val="1200"/>
              </a:spcBef>
              <a:spcAft>
                <a:spcPts val="0"/>
              </a:spcAft>
              <a:buSzPts val="1700"/>
              <a:buChar char="▪"/>
            </a:pPr>
            <a:r>
              <a:rPr lang="en-US" dirty="0"/>
              <a:t>Getting an AA/AS will be advantageous to me when applying to transfer institutions. FALSE</a:t>
            </a:r>
            <a:endParaRPr dirty="0"/>
          </a:p>
          <a:p>
            <a:pPr marL="182880" lvl="0" indent="-182880" algn="l" rtl="0">
              <a:lnSpc>
                <a:spcPct val="90000"/>
              </a:lnSpc>
              <a:spcBef>
                <a:spcPts val="1200"/>
              </a:spcBef>
              <a:spcAft>
                <a:spcPts val="0"/>
              </a:spcAft>
              <a:buSzPts val="1700"/>
              <a:buChar char="▪"/>
            </a:pPr>
            <a:r>
              <a:rPr lang="en-US" dirty="0"/>
              <a:t>All of the course units I take count towards my degree. FALSE</a:t>
            </a:r>
            <a:endParaRPr dirty="0"/>
          </a:p>
          <a:p>
            <a:pPr marL="182880" lvl="0" indent="-74929" algn="l" rtl="0">
              <a:lnSpc>
                <a:spcPct val="90000"/>
              </a:lnSpc>
              <a:spcBef>
                <a:spcPts val="1200"/>
              </a:spcBef>
              <a:spcAft>
                <a:spcPts val="0"/>
              </a:spcAft>
              <a:buSzPts val="1700"/>
              <a:buNone/>
            </a:pPr>
            <a:endParaRPr dirty="0"/>
          </a:p>
          <a:p>
            <a:pPr marL="182880" lvl="0" indent="-182880" algn="l" rtl="0">
              <a:lnSpc>
                <a:spcPct val="90000"/>
              </a:lnSpc>
              <a:spcBef>
                <a:spcPts val="1200"/>
              </a:spcBef>
              <a:spcAft>
                <a:spcPts val="0"/>
              </a:spcAft>
              <a:buSzPts val="1700"/>
              <a:buNone/>
            </a:pPr>
            <a:endParaRPr dirty="0"/>
          </a:p>
          <a:p>
            <a:pPr marL="182880" lvl="0" indent="-74929" algn="l" rtl="0">
              <a:lnSpc>
                <a:spcPct val="90000"/>
              </a:lnSpc>
              <a:spcBef>
                <a:spcPts val="1200"/>
              </a:spcBef>
              <a:spcAft>
                <a:spcPts val="0"/>
              </a:spcAft>
              <a:buSzPts val="17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6000"/>
              <a:t>Answer:</a:t>
            </a:r>
            <a:endParaRPr sz="6000"/>
          </a:p>
        </p:txBody>
      </p:sp>
      <p:sp>
        <p:nvSpPr>
          <p:cNvPr id="291" name="Google Shape;291;p48"/>
          <p:cNvSpPr txBox="1">
            <a:spLocks noGrp="1"/>
          </p:cNvSpPr>
          <p:nvPr>
            <p:ph type="body" idx="1"/>
          </p:nvPr>
        </p:nvSpPr>
        <p:spPr>
          <a:xfrm>
            <a:off x="415600" y="1645433"/>
            <a:ext cx="11360800" cy="4446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4400"/>
              <a:t>Three years of study.  </a:t>
            </a:r>
            <a:endParaRPr sz="4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200" dirty="0"/>
              <a:t>You want to transfer to UC Davis and you notice that they offer two different degrees in psychology:  An “A.B.” and a “B.S.” what’s the difference?  </a:t>
            </a:r>
            <a:endParaRPr sz="3200" dirty="0"/>
          </a:p>
          <a:p>
            <a:pPr marL="0" lvl="0" indent="0" algn="l" rtl="0">
              <a:spcBef>
                <a:spcPts val="0"/>
              </a:spcBef>
              <a:spcAft>
                <a:spcPts val="0"/>
              </a:spcAft>
              <a:buNone/>
            </a:pPr>
            <a:br>
              <a:rPr lang="en-US" sz="2000" dirty="0"/>
            </a:br>
            <a:br>
              <a:rPr lang="en-US" sz="2000" dirty="0"/>
            </a:br>
            <a:r>
              <a:rPr lang="en-US" sz="3600" dirty="0"/>
              <a:t>A) The B.S. degree is harder and therefore more desirable.</a:t>
            </a:r>
            <a:br>
              <a:rPr lang="en-US" sz="3600" dirty="0"/>
            </a:br>
            <a:br>
              <a:rPr lang="en-US" sz="3600" dirty="0"/>
            </a:br>
            <a:r>
              <a:rPr lang="en-US" sz="3600" dirty="0"/>
              <a:t>B) The A.B. degree is not a four-year degree</a:t>
            </a:r>
            <a:br>
              <a:rPr lang="en-US" sz="3600" dirty="0"/>
            </a:br>
            <a:br>
              <a:rPr lang="en-US" sz="3600" dirty="0"/>
            </a:br>
            <a:r>
              <a:rPr lang="en-US" sz="3600" dirty="0"/>
              <a:t>C) The difference is in the content of the coursework:  B.S. has more science content.  </a:t>
            </a:r>
            <a:endParaRPr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800"/>
              <a:t>Answer: </a:t>
            </a:r>
            <a:endParaRPr sz="4800"/>
          </a:p>
        </p:txBody>
      </p:sp>
      <p:sp>
        <p:nvSpPr>
          <p:cNvPr id="302" name="Google Shape;302;p50"/>
          <p:cNvSpPr txBox="1">
            <a:spLocks noGrp="1"/>
          </p:cNvSpPr>
          <p:nvPr>
            <p:ph type="body" idx="1"/>
          </p:nvPr>
        </p:nvSpPr>
        <p:spPr>
          <a:xfrm>
            <a:off x="415600" y="1645433"/>
            <a:ext cx="11360800" cy="4446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3600"/>
              <a:t>The content of the major.  B.S. or Bachelor’s of Science degrees include more science-based curriculum (biology, chemistry, physics, etc…)</a:t>
            </a:r>
            <a:endParaRPr sz="3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600" dirty="0"/>
              <a:t>The following is an example of a non-transferable course:  </a:t>
            </a:r>
            <a:endParaRPr sz="3600" dirty="0"/>
          </a:p>
        </p:txBody>
      </p:sp>
      <p:sp>
        <p:nvSpPr>
          <p:cNvPr id="308" name="Google Shape;308;p51"/>
          <p:cNvSpPr txBox="1">
            <a:spLocks noGrp="1"/>
          </p:cNvSpPr>
          <p:nvPr>
            <p:ph type="body" idx="1"/>
          </p:nvPr>
        </p:nvSpPr>
        <p:spPr>
          <a:xfrm>
            <a:off x="415600" y="1645433"/>
            <a:ext cx="11360800" cy="4446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sz="1900" dirty="0"/>
          </a:p>
          <a:p>
            <a:pPr marL="0" lvl="0" indent="0" algn="l" rtl="0">
              <a:spcBef>
                <a:spcPts val="2100"/>
              </a:spcBef>
              <a:spcAft>
                <a:spcPts val="0"/>
              </a:spcAft>
              <a:buNone/>
            </a:pPr>
            <a:r>
              <a:rPr lang="en-US" sz="3200" b="1" dirty="0"/>
              <a:t>A) Business 101</a:t>
            </a:r>
            <a:endParaRPr sz="3200" b="1" dirty="0"/>
          </a:p>
          <a:p>
            <a:pPr marL="0" lvl="0" indent="0" algn="l" rtl="0">
              <a:spcBef>
                <a:spcPts val="2100"/>
              </a:spcBef>
              <a:spcAft>
                <a:spcPts val="0"/>
              </a:spcAft>
              <a:buNone/>
            </a:pPr>
            <a:r>
              <a:rPr lang="en-US" sz="3200" b="1" dirty="0"/>
              <a:t>B) Counseling 130</a:t>
            </a:r>
            <a:endParaRPr sz="3200" b="1" dirty="0"/>
          </a:p>
          <a:p>
            <a:pPr marL="0" lvl="0" indent="0" algn="l" rtl="0">
              <a:spcBef>
                <a:spcPts val="2100"/>
              </a:spcBef>
              <a:spcAft>
                <a:spcPts val="0"/>
              </a:spcAft>
              <a:buNone/>
            </a:pPr>
            <a:r>
              <a:rPr lang="en-US" sz="3200" b="1" dirty="0"/>
              <a:t>C) English 098</a:t>
            </a:r>
            <a:endParaRPr sz="3200" b="1" dirty="0"/>
          </a:p>
          <a:p>
            <a:pPr marL="0" lvl="0" indent="0" algn="l" rtl="0">
              <a:spcBef>
                <a:spcPts val="2100"/>
              </a:spcBef>
              <a:spcAft>
                <a:spcPts val="2100"/>
              </a:spcAft>
              <a:buNone/>
            </a:pPr>
            <a:endParaRPr sz="32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400"/>
              <a:t>Answer:</a:t>
            </a:r>
            <a:endParaRPr sz="4400"/>
          </a:p>
        </p:txBody>
      </p:sp>
      <p:sp>
        <p:nvSpPr>
          <p:cNvPr id="314" name="Google Shape;314;p52"/>
          <p:cNvSpPr txBox="1">
            <a:spLocks noGrp="1"/>
          </p:cNvSpPr>
          <p:nvPr>
            <p:ph type="body" idx="1"/>
          </p:nvPr>
        </p:nvSpPr>
        <p:spPr>
          <a:xfrm>
            <a:off x="415600" y="1645433"/>
            <a:ext cx="11360800" cy="4446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3200" b="1"/>
              <a:t>English 098.  </a:t>
            </a:r>
            <a:r>
              <a:rPr lang="en-US" sz="3200"/>
              <a:t>With the exception of English 120, (which only CSU accepts,) CSU and UCs do not accept developmental English and Math courses as transferable.  </a:t>
            </a:r>
            <a:endParaRPr sz="3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800"/>
              <a:t>The A.A.-T and A.S.-T (Associate Transfer) degrees may be most helpful when applying to which college system:</a:t>
            </a:r>
            <a:endParaRPr sz="4800"/>
          </a:p>
          <a:p>
            <a:pPr marL="0" lvl="0" indent="0" algn="l" rtl="0">
              <a:spcBef>
                <a:spcPts val="0"/>
              </a:spcBef>
              <a:spcAft>
                <a:spcPts val="0"/>
              </a:spcAft>
              <a:buNone/>
            </a:pPr>
            <a:endParaRPr sz="1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400"/>
              <a:t>Answer:</a:t>
            </a:r>
            <a:endParaRPr sz="4400"/>
          </a:p>
        </p:txBody>
      </p:sp>
      <p:sp>
        <p:nvSpPr>
          <p:cNvPr id="325" name="Google Shape;325;p54"/>
          <p:cNvSpPr txBox="1">
            <a:spLocks noGrp="1"/>
          </p:cNvSpPr>
          <p:nvPr>
            <p:ph type="body" idx="1"/>
          </p:nvPr>
        </p:nvSpPr>
        <p:spPr>
          <a:xfrm>
            <a:off x="415600" y="1645433"/>
            <a:ext cx="11360800" cy="4446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3200" b="1" dirty="0"/>
              <a:t>California State University. </a:t>
            </a:r>
            <a:r>
              <a:rPr lang="en-US" sz="3200" dirty="0"/>
              <a:t> These degrees guarantee admission at A CSU CAMPUS, though not necessarily to a specific major, and confer a small GPA bump (around .1 higher) </a:t>
            </a: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400"/>
              <a:buFont typeface="Rokkitt"/>
              <a:buNone/>
            </a:pPr>
            <a:r>
              <a:rPr lang="en-US" dirty="0"/>
              <a:t>SOUNDS GOOD. SO HOW DO I PREPARE TO TRANSFER? </a:t>
            </a:r>
            <a:endParaRPr dirty="0"/>
          </a:p>
        </p:txBody>
      </p:sp>
      <p:sp>
        <p:nvSpPr>
          <p:cNvPr id="179" name="Google Shape;179;p29"/>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700"/>
              <a:buChar char="▪"/>
            </a:pPr>
            <a:r>
              <a:rPr lang="en-US" sz="3600" dirty="0"/>
              <a:t>Transfer Requirement 1: </a:t>
            </a:r>
            <a:r>
              <a:rPr lang="en-US" sz="3600" b="1" dirty="0"/>
              <a:t>60 transferable units</a:t>
            </a:r>
          </a:p>
          <a:p>
            <a:pPr marL="0" lvl="0" indent="0" algn="l" rtl="0">
              <a:lnSpc>
                <a:spcPct val="90000"/>
              </a:lnSpc>
              <a:spcBef>
                <a:spcPts val="0"/>
              </a:spcBef>
              <a:spcAft>
                <a:spcPts val="0"/>
              </a:spcAft>
              <a:buSzPts val="1700"/>
              <a:buNone/>
            </a:pPr>
            <a:endParaRPr lang="en-US" b="1" dirty="0"/>
          </a:p>
          <a:p>
            <a:pPr marL="457200" lvl="1" indent="0">
              <a:spcBef>
                <a:spcPts val="0"/>
              </a:spcBef>
              <a:buSzPts val="1700"/>
              <a:buNone/>
            </a:pPr>
            <a:r>
              <a:rPr lang="en-US" sz="1600" i="1" dirty="0"/>
              <a:t>Check in schedule of classes to see if the units transfer!  Example:</a:t>
            </a:r>
            <a:endParaRPr sz="1600" dirty="0"/>
          </a:p>
          <a:p>
            <a:pPr marL="548640" lvl="2" indent="0" algn="l" rtl="0">
              <a:lnSpc>
                <a:spcPct val="90000"/>
              </a:lnSpc>
              <a:spcBef>
                <a:spcPts val="600"/>
              </a:spcBef>
              <a:spcAft>
                <a:spcPts val="0"/>
              </a:spcAft>
              <a:buSzPts val="1360"/>
              <a:buNone/>
            </a:pPr>
            <a:r>
              <a:rPr lang="en-US" sz="1400" dirty="0"/>
              <a:t>Course:      ANTH 101 - Introduction to Physical/Biological Anthropology   </a:t>
            </a:r>
            <a:endParaRPr sz="1400" dirty="0"/>
          </a:p>
          <a:p>
            <a:pPr marL="548640" lvl="2" indent="0" algn="l" rtl="0">
              <a:lnSpc>
                <a:spcPct val="90000"/>
              </a:lnSpc>
              <a:spcBef>
                <a:spcPts val="600"/>
              </a:spcBef>
              <a:spcAft>
                <a:spcPts val="0"/>
              </a:spcAft>
              <a:buSzPts val="1360"/>
              <a:buNone/>
            </a:pPr>
            <a:endParaRPr lang="en-US" sz="1400" dirty="0"/>
          </a:p>
          <a:p>
            <a:pPr marL="548640" lvl="2" indent="0" algn="l" rtl="0">
              <a:lnSpc>
                <a:spcPct val="90000"/>
              </a:lnSpc>
              <a:spcBef>
                <a:spcPts val="600"/>
              </a:spcBef>
              <a:spcAft>
                <a:spcPts val="0"/>
              </a:spcAft>
              <a:buSzPts val="1360"/>
              <a:buNone/>
            </a:pPr>
            <a:r>
              <a:rPr lang="en-US" sz="1400" dirty="0"/>
              <a:t>Catalog Desc:   (No prerequisite.)</a:t>
            </a:r>
            <a:endParaRPr sz="1400" dirty="0"/>
          </a:p>
          <a:p>
            <a:pPr marL="548640" lvl="2" indent="0" algn="l" rtl="0">
              <a:lnSpc>
                <a:spcPct val="90000"/>
              </a:lnSpc>
              <a:spcBef>
                <a:spcPts val="600"/>
              </a:spcBef>
              <a:spcAft>
                <a:spcPts val="0"/>
              </a:spcAft>
              <a:buSzPts val="1360"/>
              <a:buNone/>
            </a:pPr>
            <a:r>
              <a:rPr lang="en-US" sz="1400" dirty="0"/>
              <a:t>This course examines evolutionary theory as a unifying theory that encompasses human variation and human evolution, as well as genetics and the human genome. Topics include primates, including behavior, anatomy, features of the skeletal system, and the current threat of habitat loss; forensic analysis; archaeological theory and methodology; scientific method; and an overview of the most significant fossil sites that relate to human evolution. The department has an extensive collection of fossil casts that allows students the opportunity to actually see them in person rather than relying solely upon photographs or descriptions. Some instructors may require field trips to local zoos, museums or lectures. (CSU/UC)</a:t>
            </a:r>
            <a:endParaRPr sz="1400" dirty="0"/>
          </a:p>
          <a:p>
            <a:pPr marL="548640" lvl="2" indent="0" algn="l" rtl="0">
              <a:lnSpc>
                <a:spcPct val="90000"/>
              </a:lnSpc>
              <a:spcBef>
                <a:spcPts val="600"/>
              </a:spcBef>
              <a:spcAft>
                <a:spcPts val="0"/>
              </a:spcAft>
              <a:buSzPts val="1360"/>
              <a:buNone/>
            </a:pPr>
            <a:r>
              <a:rPr lang="en-US" sz="1400" u="sng" dirty="0">
                <a:solidFill>
                  <a:srgbClr val="FF0000"/>
                </a:solidFill>
              </a:rPr>
              <a:t>AA/AS Area A, CSU Area B-2, IGETC Area 5B </a:t>
            </a:r>
            <a:endParaRPr sz="1400" dirty="0"/>
          </a:p>
          <a:p>
            <a:pPr marL="548640" lvl="2" indent="0" algn="l" rtl="0">
              <a:lnSpc>
                <a:spcPct val="90000"/>
              </a:lnSpc>
              <a:spcBef>
                <a:spcPts val="600"/>
              </a:spcBef>
              <a:spcAft>
                <a:spcPts val="0"/>
              </a:spcAft>
              <a:buSzPts val="136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720572" y="351467"/>
            <a:ext cx="10332128" cy="1609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400"/>
              <a:buFont typeface="Rokkitt"/>
              <a:buNone/>
            </a:pPr>
            <a:r>
              <a:rPr lang="en-US" dirty="0"/>
              <a:t>Transfer Requirement 2: GENERAL EDUCATION (GE) CURRICULA </a:t>
            </a:r>
            <a:endParaRPr dirty="0"/>
          </a:p>
        </p:txBody>
      </p:sp>
      <p:sp>
        <p:nvSpPr>
          <p:cNvPr id="185" name="Google Shape;185;p30"/>
          <p:cNvSpPr txBox="1">
            <a:spLocks noGrp="1"/>
          </p:cNvSpPr>
          <p:nvPr>
            <p:ph type="body" idx="1"/>
          </p:nvPr>
        </p:nvSpPr>
        <p:spPr>
          <a:xfrm>
            <a:off x="924757" y="1960811"/>
            <a:ext cx="10058400" cy="4050792"/>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700"/>
              <a:buChar char="▪"/>
            </a:pPr>
            <a:r>
              <a:rPr lang="en-US" dirty="0"/>
              <a:t>IGETC:  Intersegmental General Education Transfer Curriculum.</a:t>
            </a:r>
            <a:endParaRPr dirty="0"/>
          </a:p>
          <a:p>
            <a:pPr marL="457200" lvl="1" indent="-182880" algn="l" rtl="0">
              <a:lnSpc>
                <a:spcPct val="90000"/>
              </a:lnSpc>
              <a:spcBef>
                <a:spcPts val="400"/>
              </a:spcBef>
              <a:spcAft>
                <a:spcPts val="0"/>
              </a:spcAft>
              <a:buSzPts val="1530"/>
              <a:buChar char="▪"/>
            </a:pPr>
            <a:r>
              <a:rPr lang="en-US" dirty="0"/>
              <a:t>Great if you’re applying to both University of California and California State University FOR MOST MAJORS.  </a:t>
            </a:r>
            <a:endParaRPr dirty="0"/>
          </a:p>
          <a:p>
            <a:pPr marL="457200" lvl="1" indent="-182880" algn="l" rtl="0">
              <a:lnSpc>
                <a:spcPct val="90000"/>
              </a:lnSpc>
              <a:spcBef>
                <a:spcPts val="600"/>
              </a:spcBef>
              <a:spcAft>
                <a:spcPts val="0"/>
              </a:spcAft>
              <a:buSzPts val="1530"/>
              <a:buChar char="▪"/>
            </a:pPr>
            <a:r>
              <a:rPr lang="en-US" dirty="0"/>
              <a:t>Engineering, business, some science majors are sometimes better off NOT following IGETC.</a:t>
            </a:r>
            <a:endParaRPr dirty="0"/>
          </a:p>
          <a:p>
            <a:pPr marL="457200" lvl="1" indent="-182880" algn="l" rtl="0">
              <a:lnSpc>
                <a:spcPct val="90000"/>
              </a:lnSpc>
              <a:spcBef>
                <a:spcPts val="600"/>
              </a:spcBef>
              <a:spcAft>
                <a:spcPts val="0"/>
              </a:spcAft>
              <a:buSzPts val="1530"/>
              <a:buNone/>
            </a:pPr>
            <a:r>
              <a:rPr lang="en-US" dirty="0"/>
              <a:t>  </a:t>
            </a:r>
            <a:endParaRPr dirty="0"/>
          </a:p>
          <a:p>
            <a:pPr marL="182880" lvl="0" indent="-182880" algn="l" rtl="0">
              <a:lnSpc>
                <a:spcPct val="90000"/>
              </a:lnSpc>
              <a:spcBef>
                <a:spcPts val="1400"/>
              </a:spcBef>
              <a:spcAft>
                <a:spcPts val="0"/>
              </a:spcAft>
              <a:buSzPts val="1700"/>
              <a:buChar char="▪"/>
            </a:pPr>
            <a:r>
              <a:rPr lang="en-US" dirty="0"/>
              <a:t>CSU breadth sequence:  If you’re planning only to apply to CSUs.</a:t>
            </a:r>
            <a:endParaRPr dirty="0"/>
          </a:p>
          <a:p>
            <a:pPr marL="182880" lvl="0" indent="-182880" algn="l" rtl="0">
              <a:lnSpc>
                <a:spcPct val="90000"/>
              </a:lnSpc>
              <a:spcBef>
                <a:spcPts val="1200"/>
              </a:spcBef>
              <a:spcAft>
                <a:spcPts val="0"/>
              </a:spcAft>
              <a:buSzPts val="1700"/>
              <a:buNone/>
            </a:pPr>
            <a:r>
              <a:rPr lang="en-US" dirty="0"/>
              <a:t>    </a:t>
            </a:r>
            <a:endParaRPr dirty="0"/>
          </a:p>
          <a:p>
            <a:pPr marL="182880" lvl="0" indent="-182880" algn="l" rtl="0">
              <a:lnSpc>
                <a:spcPct val="90000"/>
              </a:lnSpc>
              <a:spcBef>
                <a:spcPts val="1200"/>
              </a:spcBef>
              <a:spcAft>
                <a:spcPts val="0"/>
              </a:spcAft>
              <a:buSzPts val="1700"/>
              <a:buChar char="▪"/>
            </a:pPr>
            <a:r>
              <a:rPr lang="en-US" dirty="0"/>
              <a:t>AA/AS requirements for College of Marin:  Can be applied both towards COM and CSU or IGETC/transfer requirements…</a:t>
            </a:r>
            <a:r>
              <a:rPr lang="en-US" b="1" i="1" dirty="0"/>
              <a:t>IF YOU CHOOSE YOUR COURSES CAREFULLY!   </a:t>
            </a:r>
          </a:p>
          <a:p>
            <a:pPr marL="182880" lvl="0" indent="-182880" algn="l" rtl="0">
              <a:lnSpc>
                <a:spcPct val="90000"/>
              </a:lnSpc>
              <a:spcBef>
                <a:spcPts val="1200"/>
              </a:spcBef>
              <a:spcAft>
                <a:spcPts val="0"/>
              </a:spcAft>
              <a:buSzPts val="1700"/>
              <a:buChar char="▪"/>
            </a:pPr>
            <a:r>
              <a:rPr lang="en-US" b="1" i="1" dirty="0">
                <a:solidFill>
                  <a:srgbClr val="FF0000"/>
                </a:solidFill>
              </a:rPr>
              <a:t>MAKE AN APPOINTMENT WITH A COUNSELOR TO DETERMINE WHICH IS RIGHT FOR YOU!</a:t>
            </a:r>
            <a:endParaRPr b="1" i="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1066800" y="165036"/>
            <a:ext cx="10058400" cy="1609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400"/>
              <a:buFont typeface="Rokkitt"/>
              <a:buNone/>
            </a:pPr>
            <a:r>
              <a:rPr lang="en-US" sz="4400" dirty="0"/>
              <a:t>What are the 3 differences between the CSU and IGETC general education curriculum?</a:t>
            </a:r>
            <a:endParaRPr sz="4400" dirty="0"/>
          </a:p>
        </p:txBody>
      </p:sp>
      <p:sp>
        <p:nvSpPr>
          <p:cNvPr id="191" name="Google Shape;191;p31"/>
          <p:cNvSpPr txBox="1">
            <a:spLocks noGrp="1"/>
          </p:cNvSpPr>
          <p:nvPr>
            <p:ph type="body" idx="1"/>
          </p:nvPr>
        </p:nvSpPr>
        <p:spPr>
          <a:xfrm>
            <a:off x="499647" y="1774380"/>
            <a:ext cx="10625553" cy="4050792"/>
          </a:xfrm>
          <a:prstGeom prst="rect">
            <a:avLst/>
          </a:prstGeom>
          <a:noFill/>
          <a:ln>
            <a:noFill/>
          </a:ln>
        </p:spPr>
        <p:txBody>
          <a:bodyPr spcFirstLastPara="1" wrap="square" lIns="91425" tIns="45700" rIns="91425" bIns="45700" anchor="t" anchorCtr="0">
            <a:noAutofit/>
          </a:bodyPr>
          <a:lstStyle/>
          <a:p>
            <a:pPr marL="571500" lvl="0" indent="-571500" algn="l" rtl="0">
              <a:lnSpc>
                <a:spcPct val="90000"/>
              </a:lnSpc>
              <a:spcBef>
                <a:spcPts val="0"/>
              </a:spcBef>
              <a:spcAft>
                <a:spcPts val="0"/>
              </a:spcAft>
              <a:buSzPts val="3740"/>
              <a:buFontTx/>
              <a:buChar char="-"/>
            </a:pPr>
            <a:r>
              <a:rPr lang="en-US" sz="4400" dirty="0">
                <a:solidFill>
                  <a:srgbClr val="00B050"/>
                </a:solidFill>
              </a:rPr>
              <a:t>CSU: Need oral communication class</a:t>
            </a:r>
          </a:p>
          <a:p>
            <a:pPr marL="571500" lvl="0" indent="-571500" algn="l" rtl="0">
              <a:lnSpc>
                <a:spcPct val="90000"/>
              </a:lnSpc>
              <a:spcBef>
                <a:spcPts val="0"/>
              </a:spcBef>
              <a:spcAft>
                <a:spcPts val="0"/>
              </a:spcAft>
              <a:buSzPts val="3740"/>
              <a:buFontTx/>
              <a:buChar char="-"/>
            </a:pPr>
            <a:r>
              <a:rPr lang="en-US" sz="4400" dirty="0">
                <a:solidFill>
                  <a:srgbClr val="00B050"/>
                </a:solidFill>
              </a:rPr>
              <a:t>UCs: Need 2 years of high school language or a semester of language at COM.</a:t>
            </a:r>
          </a:p>
          <a:p>
            <a:pPr marL="342900" lvl="0" indent="-342900" algn="l" rtl="0">
              <a:lnSpc>
                <a:spcPct val="90000"/>
              </a:lnSpc>
              <a:spcBef>
                <a:spcPts val="0"/>
              </a:spcBef>
              <a:spcAft>
                <a:spcPts val="0"/>
              </a:spcAft>
              <a:buSzPts val="3740"/>
              <a:buFontTx/>
              <a:buChar char="-"/>
            </a:pPr>
            <a:r>
              <a:rPr lang="en-US" sz="4400" dirty="0">
                <a:solidFill>
                  <a:srgbClr val="00B050"/>
                </a:solidFill>
              </a:rPr>
              <a:t>CSU: Need 2 U.S. History Courses to graduate from a CSU (</a:t>
            </a:r>
            <a:r>
              <a:rPr lang="en-US" sz="4400" i="1" dirty="0">
                <a:solidFill>
                  <a:srgbClr val="00B050"/>
                </a:solidFill>
              </a:rPr>
              <a:t>though they do not need to be taken before you transfer</a:t>
            </a:r>
            <a:r>
              <a:rPr lang="en-US" sz="4400" dirty="0">
                <a:solidFill>
                  <a:srgbClr val="00B050"/>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400"/>
              <a:buFont typeface="Rokkitt"/>
              <a:buNone/>
            </a:pPr>
            <a:r>
              <a:rPr lang="en-US" dirty="0"/>
              <a:t>Transfer Requirement 3: MAJOR PREPARATION</a:t>
            </a:r>
            <a:endParaRPr dirty="0"/>
          </a:p>
        </p:txBody>
      </p:sp>
      <p:sp>
        <p:nvSpPr>
          <p:cNvPr id="197" name="Google Shape;197;p32"/>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700"/>
              <a:buChar char="▪"/>
            </a:pPr>
            <a:r>
              <a:rPr lang="en-US" sz="2400" dirty="0"/>
              <a:t>There are THREE places to check for this:</a:t>
            </a:r>
          </a:p>
          <a:p>
            <a:pPr marL="0" lvl="0" indent="0" algn="l" rtl="0">
              <a:lnSpc>
                <a:spcPct val="90000"/>
              </a:lnSpc>
              <a:spcBef>
                <a:spcPts val="0"/>
              </a:spcBef>
              <a:spcAft>
                <a:spcPts val="0"/>
              </a:spcAft>
              <a:buSzPts val="1700"/>
              <a:buNone/>
            </a:pPr>
            <a:endParaRPr lang="en-US" sz="2400" dirty="0"/>
          </a:p>
          <a:p>
            <a:pPr marL="640080" lvl="1" indent="-182880">
              <a:spcBef>
                <a:spcPts val="0"/>
              </a:spcBef>
              <a:buSzPts val="1700"/>
            </a:pPr>
            <a:r>
              <a:rPr lang="en-US" sz="2000" dirty="0"/>
              <a:t>All major courses for AA/AS are listed in the College of Marin catalog (available online.)</a:t>
            </a:r>
            <a:endParaRPr sz="2000" dirty="0"/>
          </a:p>
          <a:p>
            <a:pPr marL="182880" lvl="0" indent="-74929" algn="l" rtl="0">
              <a:lnSpc>
                <a:spcPct val="90000"/>
              </a:lnSpc>
              <a:spcBef>
                <a:spcPts val="1200"/>
              </a:spcBef>
              <a:spcAft>
                <a:spcPts val="0"/>
              </a:spcAft>
              <a:buSzPts val="1700"/>
              <a:buNone/>
            </a:pPr>
            <a:endParaRPr sz="2400" dirty="0"/>
          </a:p>
          <a:p>
            <a:pPr marL="640080" lvl="1" indent="-182880">
              <a:spcBef>
                <a:spcPts val="1200"/>
              </a:spcBef>
              <a:buSzPts val="1700"/>
            </a:pPr>
            <a:r>
              <a:rPr lang="en-US" sz="2000" dirty="0"/>
              <a:t>Check </a:t>
            </a:r>
            <a:r>
              <a:rPr lang="en-US" sz="2000" dirty="0" err="1"/>
              <a:t>DegreeWorks</a:t>
            </a:r>
            <a:r>
              <a:rPr lang="en-US" sz="2000" dirty="0"/>
              <a:t>, your Degree Audit system.  A Counselor can check this with you!    </a:t>
            </a:r>
            <a:endParaRPr sz="2000" dirty="0"/>
          </a:p>
          <a:p>
            <a:pPr marL="182880" lvl="0" indent="-74929" algn="l" rtl="0">
              <a:lnSpc>
                <a:spcPct val="90000"/>
              </a:lnSpc>
              <a:spcBef>
                <a:spcPts val="1200"/>
              </a:spcBef>
              <a:spcAft>
                <a:spcPts val="0"/>
              </a:spcAft>
              <a:buSzPts val="1700"/>
              <a:buNone/>
            </a:pPr>
            <a:endParaRPr sz="2400" dirty="0"/>
          </a:p>
          <a:p>
            <a:pPr marL="640080" lvl="1" indent="-182880">
              <a:spcBef>
                <a:spcPts val="1200"/>
              </a:spcBef>
              <a:buSzPts val="1700"/>
            </a:pPr>
            <a:r>
              <a:rPr lang="en-US" sz="2000" dirty="0"/>
              <a:t>If you are transferring to a CSU or UC, you must check ASSIST.org for requirements! </a:t>
            </a:r>
            <a:endParaRPr sz="2000" dirty="0"/>
          </a:p>
          <a:p>
            <a:pPr marL="914400" lvl="2" indent="-182880"/>
            <a:r>
              <a:rPr lang="en-US" sz="1800" dirty="0"/>
              <a:t>Assist helps you find California public institutions that offer your major, among other things! </a:t>
            </a: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FCAC1C-7B90-456D-96CE-FB5714537393}"/>
              </a:ext>
            </a:extLst>
          </p:cNvPr>
          <p:cNvSpPr>
            <a:spLocks noGrp="1"/>
          </p:cNvSpPr>
          <p:nvPr>
            <p:ph type="title"/>
          </p:nvPr>
        </p:nvSpPr>
        <p:spPr/>
        <p:txBody>
          <a:bodyPr/>
          <a:lstStyle/>
          <a:p>
            <a:r>
              <a:rPr lang="en-US" sz="6000" dirty="0" err="1"/>
              <a:t>DegreeWorks</a:t>
            </a:r>
            <a:endParaRPr lang="en-US" sz="4800" dirty="0"/>
          </a:p>
        </p:txBody>
      </p:sp>
      <p:sp>
        <p:nvSpPr>
          <p:cNvPr id="5" name="Text Placeholder 4">
            <a:extLst>
              <a:ext uri="{FF2B5EF4-FFF2-40B4-BE49-F238E27FC236}">
                <a16:creationId xmlns:a16="http://schemas.microsoft.com/office/drawing/2014/main" id="{915E7DB7-D8EB-45A9-AC38-6CEBEB5AC282}"/>
              </a:ext>
            </a:extLst>
          </p:cNvPr>
          <p:cNvSpPr>
            <a:spLocks noGrp="1"/>
          </p:cNvSpPr>
          <p:nvPr>
            <p:ph type="body" idx="1"/>
          </p:nvPr>
        </p:nvSpPr>
        <p:spPr>
          <a:xfrm>
            <a:off x="1066800" y="1784522"/>
            <a:ext cx="10058400" cy="4375645"/>
          </a:xfrm>
        </p:spPr>
        <p:txBody>
          <a:bodyPr/>
          <a:lstStyle/>
          <a:p>
            <a:r>
              <a:rPr lang="en-US" sz="3200" dirty="0"/>
              <a:t>Log onto your </a:t>
            </a:r>
            <a:r>
              <a:rPr lang="en-US" sz="3200" dirty="0" err="1"/>
              <a:t>MyCOM</a:t>
            </a:r>
            <a:r>
              <a:rPr lang="en-US" sz="3200" dirty="0"/>
              <a:t> portal</a:t>
            </a:r>
          </a:p>
          <a:p>
            <a:r>
              <a:rPr lang="en-US" sz="3200" dirty="0"/>
              <a:t>On the left hand menu, click “</a:t>
            </a:r>
            <a:r>
              <a:rPr lang="en-US" sz="3200" dirty="0" err="1"/>
              <a:t>DegreeWorks</a:t>
            </a:r>
            <a:r>
              <a:rPr lang="en-US" sz="3200" dirty="0"/>
              <a:t>”</a:t>
            </a:r>
          </a:p>
          <a:p>
            <a:r>
              <a:rPr lang="en-US" sz="3200" dirty="0"/>
              <a:t>Notice which classes you’ve taken and which still need to be fulfilled</a:t>
            </a:r>
          </a:p>
          <a:p>
            <a:r>
              <a:rPr lang="en-US" sz="3200" dirty="0"/>
              <a:t>Make an appointment with a counselor if you have any questions! </a:t>
            </a:r>
            <a:endParaRPr lang="en-US" sz="4000" dirty="0"/>
          </a:p>
          <a:p>
            <a:endParaRPr lang="en-US" dirty="0"/>
          </a:p>
        </p:txBody>
      </p:sp>
    </p:spTree>
    <p:extLst>
      <p:ext uri="{BB962C8B-B14F-4D97-AF65-F5344CB8AC3E}">
        <p14:creationId xmlns:p14="http://schemas.microsoft.com/office/powerpoint/2010/main" val="139182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AD0599-7F9A-44F6-84F3-FC2AF6DAE60F}"/>
              </a:ext>
            </a:extLst>
          </p:cNvPr>
          <p:cNvSpPr>
            <a:spLocks noGrp="1"/>
          </p:cNvSpPr>
          <p:nvPr>
            <p:ph type="title"/>
          </p:nvPr>
        </p:nvSpPr>
        <p:spPr>
          <a:xfrm>
            <a:off x="1066800" y="121446"/>
            <a:ext cx="10058400" cy="1609344"/>
          </a:xfrm>
        </p:spPr>
        <p:txBody>
          <a:bodyPr/>
          <a:lstStyle/>
          <a:p>
            <a:r>
              <a:rPr lang="en-US" dirty="0"/>
              <a:t>Assist.org</a:t>
            </a:r>
          </a:p>
        </p:txBody>
      </p:sp>
      <p:sp>
        <p:nvSpPr>
          <p:cNvPr id="5" name="Text Placeholder 4">
            <a:extLst>
              <a:ext uri="{FF2B5EF4-FFF2-40B4-BE49-F238E27FC236}">
                <a16:creationId xmlns:a16="http://schemas.microsoft.com/office/drawing/2014/main" id="{3B7ECB96-86DC-4C47-8B7A-C6FD4BB32767}"/>
              </a:ext>
            </a:extLst>
          </p:cNvPr>
          <p:cNvSpPr>
            <a:spLocks noGrp="1"/>
          </p:cNvSpPr>
          <p:nvPr>
            <p:ph type="body" idx="1"/>
          </p:nvPr>
        </p:nvSpPr>
        <p:spPr>
          <a:xfrm>
            <a:off x="963316" y="1403604"/>
            <a:ext cx="10058400" cy="4050792"/>
          </a:xfrm>
        </p:spPr>
        <p:txBody>
          <a:bodyPr/>
          <a:lstStyle/>
          <a:p>
            <a:pPr marL="182880" lvl="0" indent="-182880">
              <a:buSzPts val="1700"/>
            </a:pPr>
            <a:r>
              <a:rPr lang="en-US" sz="2800" dirty="0"/>
              <a:t>If you are transferring to CSU or UC, you must check ASSIST.org for requirements! </a:t>
            </a:r>
          </a:p>
          <a:p>
            <a:pPr marL="457200" lvl="1" indent="-182880"/>
            <a:r>
              <a:rPr lang="en-US" sz="2800" dirty="0"/>
              <a:t>Assist helps you find California public institutions that offer your major, among other things!</a:t>
            </a:r>
          </a:p>
          <a:p>
            <a:pPr marL="457200" lvl="1" indent="-182880"/>
            <a:endParaRPr lang="en-US" sz="2800" dirty="0"/>
          </a:p>
          <a:p>
            <a:pPr marL="457200" lvl="1" indent="-182880"/>
            <a:r>
              <a:rPr lang="en-US" sz="2600" dirty="0">
                <a:solidFill>
                  <a:srgbClr val="00B050"/>
                </a:solidFill>
              </a:rPr>
              <a:t>Log into Assist and look up your major and two universities you are thinking of transferring to</a:t>
            </a:r>
          </a:p>
          <a:p>
            <a:pPr marL="914400" lvl="2" indent="-182880"/>
            <a:r>
              <a:rPr lang="en-US" sz="2800" dirty="0">
                <a:solidFill>
                  <a:srgbClr val="00B050"/>
                </a:solidFill>
              </a:rPr>
              <a:t>What classes are required? Recommended? </a:t>
            </a:r>
          </a:p>
          <a:p>
            <a:pPr marL="914400" lvl="2" indent="-182880"/>
            <a:r>
              <a:rPr lang="en-US" sz="2800" dirty="0">
                <a:solidFill>
                  <a:srgbClr val="00B050"/>
                </a:solidFill>
              </a:rPr>
              <a:t>Do the two universities have different requirements?</a:t>
            </a:r>
          </a:p>
          <a:p>
            <a:endParaRPr lang="en-US" dirty="0"/>
          </a:p>
        </p:txBody>
      </p:sp>
    </p:spTree>
    <p:extLst>
      <p:ext uri="{BB962C8B-B14F-4D97-AF65-F5344CB8AC3E}">
        <p14:creationId xmlns:p14="http://schemas.microsoft.com/office/powerpoint/2010/main" val="2237199909"/>
      </p:ext>
    </p:extLst>
  </p:cSld>
  <p:clrMapOvr>
    <a:masterClrMapping/>
  </p:clrMapOvr>
</p:sld>
</file>

<file path=ppt/theme/theme1.xml><?xml version="1.0" encoding="utf-8"?>
<a:theme xmlns:a="http://schemas.openxmlformats.org/drawingml/2006/main"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9082</TotalTime>
  <Words>1827</Words>
  <Application>Microsoft Office PowerPoint</Application>
  <PresentationFormat>Widescreen</PresentationFormat>
  <Paragraphs>172</Paragraphs>
  <Slides>36</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Wingdings</vt:lpstr>
      <vt:lpstr>Arial</vt:lpstr>
      <vt:lpstr>Playfair Display</vt:lpstr>
      <vt:lpstr>Oswald</vt:lpstr>
      <vt:lpstr>Montserrat</vt:lpstr>
      <vt:lpstr>Comic Sans MS</vt:lpstr>
      <vt:lpstr>Rockwell</vt:lpstr>
      <vt:lpstr>Rokkitt</vt:lpstr>
      <vt:lpstr>Noto Sans Symbols</vt:lpstr>
      <vt:lpstr>Wood Type</vt:lpstr>
      <vt:lpstr>Pop</vt:lpstr>
      <vt:lpstr>HOW TO TRANSFER 101 </vt:lpstr>
      <vt:lpstr>TYPES OF DEGREES</vt:lpstr>
      <vt:lpstr>TRUE OR FALSE….</vt:lpstr>
      <vt:lpstr>SOUNDS GOOD. SO HOW DO I PREPARE TO TRANSFER? </vt:lpstr>
      <vt:lpstr>Transfer Requirement 2: GENERAL EDUCATION (GE) CURRICULA </vt:lpstr>
      <vt:lpstr>What are the 3 differences between the CSU and IGETC general education curriculum?</vt:lpstr>
      <vt:lpstr>Transfer Requirement 3: MAJOR PREPARATION</vt:lpstr>
      <vt:lpstr>DegreeWorks</vt:lpstr>
      <vt:lpstr>Assist.org</vt:lpstr>
      <vt:lpstr>COMMON MISHAPS </vt:lpstr>
      <vt:lpstr>HOW DO I GUARANTEE ADMISSION?</vt:lpstr>
      <vt:lpstr>HOW DO I GUARANTEE ADMISSION?</vt:lpstr>
      <vt:lpstr>PRIVATE AND OUT-OF-STATE TRANSFER</vt:lpstr>
      <vt:lpstr>HOW DO I GET MORE INFORMATION ABOUT TRANSFER?</vt:lpstr>
      <vt:lpstr>HOW DO I GET PERSONAL HELP WITH MY TRANSFER PLAN?</vt:lpstr>
      <vt:lpstr>TRANSFER GAMES 2019</vt:lpstr>
      <vt:lpstr>Which one of these Universities would accept a transfer student with fewer than 60 transferable units?   </vt:lpstr>
      <vt:lpstr>Answer:</vt:lpstr>
      <vt:lpstr>Name one form of funding available to you as a college student that you do NOT have to pay back...  </vt:lpstr>
      <vt:lpstr>Answer:</vt:lpstr>
      <vt:lpstr>Once you transfer, how many years does it typically take to finish your bachelor’s degree?  </vt:lpstr>
      <vt:lpstr>Answer:</vt:lpstr>
      <vt:lpstr>True or False:   I can change my major AFTER  I transfer...</vt:lpstr>
      <vt:lpstr>Answer:</vt:lpstr>
      <vt:lpstr>True or False:  I can have two majors in college </vt:lpstr>
      <vt:lpstr>Answer:</vt:lpstr>
      <vt:lpstr>What is the lowest transferable GPA you can have and still meet minimum admissions requirements for California State Universities?    1.8 2.5 2.0 3.2</vt:lpstr>
      <vt:lpstr>Answer:</vt:lpstr>
      <vt:lpstr>You’ve decided you want to become a lawyer after graduating with your bachelor’s degree.  How many years does it take to complete a law degree (Juris Doctor?)    Five years Three years Neither of the above </vt:lpstr>
      <vt:lpstr>Answer:</vt:lpstr>
      <vt:lpstr>You want to transfer to UC Davis and you notice that they offer two different degrees in psychology:  An “A.B.” and a “B.S.” what’s the difference?     A) The B.S. degree is harder and therefore more desirable.  B) The A.B. degree is not a four-year degree  C) The difference is in the content of the coursework:  B.S. has more science content.  </vt:lpstr>
      <vt:lpstr>Answer: </vt:lpstr>
      <vt:lpstr>The following is an example of a non-transferable course:  </vt:lpstr>
      <vt:lpstr>Answer:</vt:lpstr>
      <vt:lpstr>The A.A.-T and A.S.-T (Associate Transfer) degrees may be most helpful when applying to which college system: </vt:lpstr>
      <vt:lpstr>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101</dc:title>
  <dc:creator>Alexandra Magallanes-Rivera</dc:creator>
  <cp:lastModifiedBy>Robyn B Kurland</cp:lastModifiedBy>
  <cp:revision>17</cp:revision>
  <dcterms:modified xsi:type="dcterms:W3CDTF">2019-12-12T18:28:09Z</dcterms:modified>
</cp:coreProperties>
</file>