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62" r:id="rId5"/>
    <p:sldId id="263" r:id="rId6"/>
    <p:sldId id="265" r:id="rId7"/>
    <p:sldId id="266" r:id="rId8"/>
    <p:sldId id="261" r:id="rId9"/>
    <p:sldId id="264" r:id="rId10"/>
    <p:sldId id="271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A5A2D-E2B9-4935-B94E-9DFC2155264D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BAAC5B-284B-415E-999A-8DE63A94CBD2}">
      <dgm:prSet phldrT="[Text]"/>
      <dgm:spPr/>
      <dgm:t>
        <a:bodyPr/>
        <a:lstStyle/>
        <a:p>
          <a:r>
            <a:rPr lang="en-US" dirty="0"/>
            <a:t>YOUR SOULMATE COLLEGE </a:t>
          </a:r>
        </a:p>
      </dgm:t>
    </dgm:pt>
    <dgm:pt modelId="{D9F71EFF-FB0A-4568-BE79-BFD5A6B50E5E}" type="parTrans" cxnId="{2CC4EB95-728C-455B-A92A-BD80FE973926}">
      <dgm:prSet/>
      <dgm:spPr/>
      <dgm:t>
        <a:bodyPr/>
        <a:lstStyle/>
        <a:p>
          <a:endParaRPr lang="en-US"/>
        </a:p>
      </dgm:t>
    </dgm:pt>
    <dgm:pt modelId="{CBB479CB-60BB-4763-AFC6-9A6CCCCD5515}" type="sibTrans" cxnId="{2CC4EB95-728C-455B-A92A-BD80FE973926}">
      <dgm:prSet/>
      <dgm:spPr/>
      <dgm:t>
        <a:bodyPr/>
        <a:lstStyle/>
        <a:p>
          <a:endParaRPr lang="en-US"/>
        </a:p>
      </dgm:t>
    </dgm:pt>
    <dgm:pt modelId="{8BDED269-5AEA-46FE-B660-F3D2867D73F3}">
      <dgm:prSet phldrT="[Text]"/>
      <dgm:spPr/>
      <dgm:t>
        <a:bodyPr/>
        <a:lstStyle/>
        <a:p>
          <a:r>
            <a:rPr lang="en-US" dirty="0"/>
            <a:t>FINANCIAL</a:t>
          </a:r>
        </a:p>
      </dgm:t>
    </dgm:pt>
    <dgm:pt modelId="{84A52D50-D948-42BD-8911-10C7C14BB6C0}" type="parTrans" cxnId="{20F8BEB6-A54D-4469-B519-5DCD87ECC18B}">
      <dgm:prSet/>
      <dgm:spPr/>
      <dgm:t>
        <a:bodyPr/>
        <a:lstStyle/>
        <a:p>
          <a:endParaRPr lang="en-US"/>
        </a:p>
      </dgm:t>
    </dgm:pt>
    <dgm:pt modelId="{E98852F5-C7DC-43D6-9528-0C9A6AE9D824}" type="sibTrans" cxnId="{20F8BEB6-A54D-4469-B519-5DCD87ECC18B}">
      <dgm:prSet/>
      <dgm:spPr/>
      <dgm:t>
        <a:bodyPr/>
        <a:lstStyle/>
        <a:p>
          <a:endParaRPr lang="en-US"/>
        </a:p>
      </dgm:t>
    </dgm:pt>
    <dgm:pt modelId="{E05CFD91-C348-45CD-9509-EF1EF5DE6DB8}">
      <dgm:prSet phldrT="[Text]"/>
      <dgm:spPr/>
      <dgm:t>
        <a:bodyPr/>
        <a:lstStyle/>
        <a:p>
          <a:r>
            <a:rPr lang="en-US" dirty="0"/>
            <a:t>ACADEMIC</a:t>
          </a:r>
        </a:p>
      </dgm:t>
    </dgm:pt>
    <dgm:pt modelId="{B6E52CF2-F245-4146-9EC9-E7F1B0D8B8CE}" type="parTrans" cxnId="{2563DBEF-67F2-49AC-B99F-C77F9534226B}">
      <dgm:prSet/>
      <dgm:spPr/>
      <dgm:t>
        <a:bodyPr/>
        <a:lstStyle/>
        <a:p>
          <a:endParaRPr lang="en-US"/>
        </a:p>
      </dgm:t>
    </dgm:pt>
    <dgm:pt modelId="{1FED8A77-BC21-4EB8-A6F4-D8454CFF8456}" type="sibTrans" cxnId="{2563DBEF-67F2-49AC-B99F-C77F9534226B}">
      <dgm:prSet/>
      <dgm:spPr/>
      <dgm:t>
        <a:bodyPr/>
        <a:lstStyle/>
        <a:p>
          <a:endParaRPr lang="en-US"/>
        </a:p>
      </dgm:t>
    </dgm:pt>
    <dgm:pt modelId="{EC7C0BD8-651B-4B14-9604-A1983AD5737C}">
      <dgm:prSet phldrT="[Text]"/>
      <dgm:spPr/>
      <dgm:t>
        <a:bodyPr/>
        <a:lstStyle/>
        <a:p>
          <a:r>
            <a:rPr lang="en-US"/>
            <a:t>SOCIAL</a:t>
          </a:r>
          <a:endParaRPr lang="en-US" dirty="0"/>
        </a:p>
      </dgm:t>
    </dgm:pt>
    <dgm:pt modelId="{C3167BC6-F2EB-4970-8F8E-37F24919F752}" type="parTrans" cxnId="{860216AE-B7D3-46F2-829D-C0B8713993FA}">
      <dgm:prSet/>
      <dgm:spPr/>
      <dgm:t>
        <a:bodyPr/>
        <a:lstStyle/>
        <a:p>
          <a:endParaRPr lang="en-US"/>
        </a:p>
      </dgm:t>
    </dgm:pt>
    <dgm:pt modelId="{50251FE5-06B5-44B2-A1E5-757A91E7F4F7}" type="sibTrans" cxnId="{860216AE-B7D3-46F2-829D-C0B8713993FA}">
      <dgm:prSet/>
      <dgm:spPr/>
      <dgm:t>
        <a:bodyPr/>
        <a:lstStyle/>
        <a:p>
          <a:endParaRPr lang="en-US"/>
        </a:p>
      </dgm:t>
    </dgm:pt>
    <dgm:pt modelId="{F3A4EA93-3C33-4481-B793-62295FBC9ECD}" type="pres">
      <dgm:prSet presAssocID="{A75A5A2D-E2B9-4935-B94E-9DFC2155264D}" presName="composite" presStyleCnt="0">
        <dgm:presLayoutVars>
          <dgm:chMax val="1"/>
          <dgm:dir/>
          <dgm:resizeHandles val="exact"/>
        </dgm:presLayoutVars>
      </dgm:prSet>
      <dgm:spPr/>
    </dgm:pt>
    <dgm:pt modelId="{97A47663-1012-4EBF-B59A-D0D401707740}" type="pres">
      <dgm:prSet presAssocID="{07BAAC5B-284B-415E-999A-8DE63A94CBD2}" presName="roof" presStyleLbl="dkBgShp" presStyleIdx="0" presStyleCnt="2"/>
      <dgm:spPr/>
    </dgm:pt>
    <dgm:pt modelId="{4F79798C-AF12-4EF9-BF90-698E1B47A1D6}" type="pres">
      <dgm:prSet presAssocID="{07BAAC5B-284B-415E-999A-8DE63A94CBD2}" presName="pillars" presStyleCnt="0"/>
      <dgm:spPr/>
    </dgm:pt>
    <dgm:pt modelId="{04109DBC-08D6-431E-A272-08D95DBFB8B8}" type="pres">
      <dgm:prSet presAssocID="{07BAAC5B-284B-415E-999A-8DE63A94CBD2}" presName="pillar1" presStyleLbl="node1" presStyleIdx="0" presStyleCnt="3">
        <dgm:presLayoutVars>
          <dgm:bulletEnabled val="1"/>
        </dgm:presLayoutVars>
      </dgm:prSet>
      <dgm:spPr/>
    </dgm:pt>
    <dgm:pt modelId="{959368E0-1BB1-497E-A458-529E9C471AFE}" type="pres">
      <dgm:prSet presAssocID="{E05CFD91-C348-45CD-9509-EF1EF5DE6DB8}" presName="pillarX" presStyleLbl="node1" presStyleIdx="1" presStyleCnt="3">
        <dgm:presLayoutVars>
          <dgm:bulletEnabled val="1"/>
        </dgm:presLayoutVars>
      </dgm:prSet>
      <dgm:spPr/>
    </dgm:pt>
    <dgm:pt modelId="{9EDD09A8-F0B6-490C-A70C-DF839902E294}" type="pres">
      <dgm:prSet presAssocID="{EC7C0BD8-651B-4B14-9604-A1983AD5737C}" presName="pillarX" presStyleLbl="node1" presStyleIdx="2" presStyleCnt="3">
        <dgm:presLayoutVars>
          <dgm:bulletEnabled val="1"/>
        </dgm:presLayoutVars>
      </dgm:prSet>
      <dgm:spPr/>
    </dgm:pt>
    <dgm:pt modelId="{58A19CED-AC53-4829-9B5F-36002CD5388C}" type="pres">
      <dgm:prSet presAssocID="{07BAAC5B-284B-415E-999A-8DE63A94CBD2}" presName="base" presStyleLbl="dkBgShp" presStyleIdx="1" presStyleCnt="2"/>
      <dgm:spPr/>
    </dgm:pt>
  </dgm:ptLst>
  <dgm:cxnLst>
    <dgm:cxn modelId="{9F9BB309-D3DB-4E0C-86D5-F8C46E0436CE}" type="presOf" srcId="{07BAAC5B-284B-415E-999A-8DE63A94CBD2}" destId="{97A47663-1012-4EBF-B59A-D0D401707740}" srcOrd="0" destOrd="0" presId="urn:microsoft.com/office/officeart/2005/8/layout/hList3"/>
    <dgm:cxn modelId="{70933642-B221-4E3B-80B2-49F6AD7F1220}" type="presOf" srcId="{8BDED269-5AEA-46FE-B660-F3D2867D73F3}" destId="{04109DBC-08D6-431E-A272-08D95DBFB8B8}" srcOrd="0" destOrd="0" presId="urn:microsoft.com/office/officeart/2005/8/layout/hList3"/>
    <dgm:cxn modelId="{30775170-137F-4EE2-A7F2-36DB8D184AEE}" type="presOf" srcId="{A75A5A2D-E2B9-4935-B94E-9DFC2155264D}" destId="{F3A4EA93-3C33-4481-B793-62295FBC9ECD}" srcOrd="0" destOrd="0" presId="urn:microsoft.com/office/officeart/2005/8/layout/hList3"/>
    <dgm:cxn modelId="{2CC4EB95-728C-455B-A92A-BD80FE973926}" srcId="{A75A5A2D-E2B9-4935-B94E-9DFC2155264D}" destId="{07BAAC5B-284B-415E-999A-8DE63A94CBD2}" srcOrd="0" destOrd="0" parTransId="{D9F71EFF-FB0A-4568-BE79-BFD5A6B50E5E}" sibTransId="{CBB479CB-60BB-4763-AFC6-9A6CCCCD5515}"/>
    <dgm:cxn modelId="{15828F9B-90B0-45B8-BC69-7BBA322CFB29}" type="presOf" srcId="{E05CFD91-C348-45CD-9509-EF1EF5DE6DB8}" destId="{959368E0-1BB1-497E-A458-529E9C471AFE}" srcOrd="0" destOrd="0" presId="urn:microsoft.com/office/officeart/2005/8/layout/hList3"/>
    <dgm:cxn modelId="{860216AE-B7D3-46F2-829D-C0B8713993FA}" srcId="{07BAAC5B-284B-415E-999A-8DE63A94CBD2}" destId="{EC7C0BD8-651B-4B14-9604-A1983AD5737C}" srcOrd="2" destOrd="0" parTransId="{C3167BC6-F2EB-4970-8F8E-37F24919F752}" sibTransId="{50251FE5-06B5-44B2-A1E5-757A91E7F4F7}"/>
    <dgm:cxn modelId="{20F8BEB6-A54D-4469-B519-5DCD87ECC18B}" srcId="{07BAAC5B-284B-415E-999A-8DE63A94CBD2}" destId="{8BDED269-5AEA-46FE-B660-F3D2867D73F3}" srcOrd="0" destOrd="0" parTransId="{84A52D50-D948-42BD-8911-10C7C14BB6C0}" sibTransId="{E98852F5-C7DC-43D6-9528-0C9A6AE9D824}"/>
    <dgm:cxn modelId="{EF3BB6E2-4073-4FB7-A4EA-71F3D94A7EEF}" type="presOf" srcId="{EC7C0BD8-651B-4B14-9604-A1983AD5737C}" destId="{9EDD09A8-F0B6-490C-A70C-DF839902E294}" srcOrd="0" destOrd="0" presId="urn:microsoft.com/office/officeart/2005/8/layout/hList3"/>
    <dgm:cxn modelId="{2563DBEF-67F2-49AC-B99F-C77F9534226B}" srcId="{07BAAC5B-284B-415E-999A-8DE63A94CBD2}" destId="{E05CFD91-C348-45CD-9509-EF1EF5DE6DB8}" srcOrd="1" destOrd="0" parTransId="{B6E52CF2-F245-4146-9EC9-E7F1B0D8B8CE}" sibTransId="{1FED8A77-BC21-4EB8-A6F4-D8454CFF8456}"/>
    <dgm:cxn modelId="{80B39107-8B12-4946-91D2-8BEC88CB0755}" type="presParOf" srcId="{F3A4EA93-3C33-4481-B793-62295FBC9ECD}" destId="{97A47663-1012-4EBF-B59A-D0D401707740}" srcOrd="0" destOrd="0" presId="urn:microsoft.com/office/officeart/2005/8/layout/hList3"/>
    <dgm:cxn modelId="{0AA953EA-867A-4C4B-A044-90493FF62121}" type="presParOf" srcId="{F3A4EA93-3C33-4481-B793-62295FBC9ECD}" destId="{4F79798C-AF12-4EF9-BF90-698E1B47A1D6}" srcOrd="1" destOrd="0" presId="urn:microsoft.com/office/officeart/2005/8/layout/hList3"/>
    <dgm:cxn modelId="{4743C3F5-646C-4363-AD4D-B9F65C76BE0C}" type="presParOf" srcId="{4F79798C-AF12-4EF9-BF90-698E1B47A1D6}" destId="{04109DBC-08D6-431E-A272-08D95DBFB8B8}" srcOrd="0" destOrd="0" presId="urn:microsoft.com/office/officeart/2005/8/layout/hList3"/>
    <dgm:cxn modelId="{4300C79A-A990-42FF-8179-CDA26744ADCE}" type="presParOf" srcId="{4F79798C-AF12-4EF9-BF90-698E1B47A1D6}" destId="{959368E0-1BB1-497E-A458-529E9C471AFE}" srcOrd="1" destOrd="0" presId="urn:microsoft.com/office/officeart/2005/8/layout/hList3"/>
    <dgm:cxn modelId="{DCAA2C77-6D7E-4256-ACF8-C762654CA52C}" type="presParOf" srcId="{4F79798C-AF12-4EF9-BF90-698E1B47A1D6}" destId="{9EDD09A8-F0B6-490C-A70C-DF839902E294}" srcOrd="2" destOrd="0" presId="urn:microsoft.com/office/officeart/2005/8/layout/hList3"/>
    <dgm:cxn modelId="{D0311A5E-B93F-4946-B762-E2867D630147}" type="presParOf" srcId="{F3A4EA93-3C33-4481-B793-62295FBC9ECD}" destId="{58A19CED-AC53-4829-9B5F-36002CD5388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F72680-7B33-4F2C-BC83-C1A618862D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3E47C-105B-41D6-BE07-88E1C6CA2808}">
      <dgm:prSet phldrT="[Text]"/>
      <dgm:spPr/>
      <dgm:t>
        <a:bodyPr/>
        <a:lstStyle/>
        <a:p>
          <a:r>
            <a:rPr lang="en-US" dirty="0"/>
            <a:t>FINANCIAL</a:t>
          </a:r>
        </a:p>
      </dgm:t>
    </dgm:pt>
    <dgm:pt modelId="{B0EE5B87-9872-4888-B566-621BE93BCFBC}" type="parTrans" cxnId="{ED584193-95B6-4D6D-9362-A08A772DFEC6}">
      <dgm:prSet/>
      <dgm:spPr/>
      <dgm:t>
        <a:bodyPr/>
        <a:lstStyle/>
        <a:p>
          <a:endParaRPr lang="en-US"/>
        </a:p>
      </dgm:t>
    </dgm:pt>
    <dgm:pt modelId="{CB9893BB-DE18-4DF0-812F-98073585FA70}" type="sibTrans" cxnId="{ED584193-95B6-4D6D-9362-A08A772DFEC6}">
      <dgm:prSet/>
      <dgm:spPr/>
      <dgm:t>
        <a:bodyPr/>
        <a:lstStyle/>
        <a:p>
          <a:endParaRPr lang="en-US"/>
        </a:p>
      </dgm:t>
    </dgm:pt>
    <dgm:pt modelId="{877720A6-8683-4C50-91F9-19107CC122BD}">
      <dgm:prSet phldrT="[Text]"/>
      <dgm:spPr/>
      <dgm:t>
        <a:bodyPr/>
        <a:lstStyle/>
        <a:p>
          <a:r>
            <a:rPr lang="en-US" dirty="0"/>
            <a:t>need-based aid</a:t>
          </a:r>
        </a:p>
      </dgm:t>
    </dgm:pt>
    <dgm:pt modelId="{F55A3FBF-204E-484C-B67A-A995182E8C3D}" type="parTrans" cxnId="{BA372A65-2792-4F63-9448-A89595538EED}">
      <dgm:prSet/>
      <dgm:spPr/>
      <dgm:t>
        <a:bodyPr/>
        <a:lstStyle/>
        <a:p>
          <a:endParaRPr lang="en-US"/>
        </a:p>
      </dgm:t>
    </dgm:pt>
    <dgm:pt modelId="{C4A5F0AA-987D-42A9-94CA-C207FAF7C044}" type="sibTrans" cxnId="{BA372A65-2792-4F63-9448-A89595538EED}">
      <dgm:prSet/>
      <dgm:spPr/>
      <dgm:t>
        <a:bodyPr/>
        <a:lstStyle/>
        <a:p>
          <a:endParaRPr lang="en-US"/>
        </a:p>
      </dgm:t>
    </dgm:pt>
    <dgm:pt modelId="{90260153-AEF6-445E-A28C-D9488E406B17}">
      <dgm:prSet phldrT="[Text]"/>
      <dgm:spPr/>
      <dgm:t>
        <a:bodyPr/>
        <a:lstStyle/>
        <a:p>
          <a:r>
            <a:rPr lang="en-US" dirty="0"/>
            <a:t>merit aid</a:t>
          </a:r>
        </a:p>
      </dgm:t>
    </dgm:pt>
    <dgm:pt modelId="{38E1D6DB-EF60-44AE-B375-0B6B3FEC24EA}" type="parTrans" cxnId="{CACF98F1-DCEF-4698-B7DB-ACC4E303B9D9}">
      <dgm:prSet/>
      <dgm:spPr/>
      <dgm:t>
        <a:bodyPr/>
        <a:lstStyle/>
        <a:p>
          <a:endParaRPr lang="en-US"/>
        </a:p>
      </dgm:t>
    </dgm:pt>
    <dgm:pt modelId="{85E20392-E1FD-4F77-BC23-57A68F80A546}" type="sibTrans" cxnId="{CACF98F1-DCEF-4698-B7DB-ACC4E303B9D9}">
      <dgm:prSet/>
      <dgm:spPr/>
      <dgm:t>
        <a:bodyPr/>
        <a:lstStyle/>
        <a:p>
          <a:endParaRPr lang="en-US"/>
        </a:p>
      </dgm:t>
    </dgm:pt>
    <dgm:pt modelId="{B81EE821-632E-4742-96D3-40EA0D13A257}" type="pres">
      <dgm:prSet presAssocID="{4EF72680-7B33-4F2C-BC83-C1A618862D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5175E2-7EDC-44CD-A1FF-2F779B562EBF}" type="pres">
      <dgm:prSet presAssocID="{3513E47C-105B-41D6-BE07-88E1C6CA2808}" presName="root1" presStyleCnt="0"/>
      <dgm:spPr/>
    </dgm:pt>
    <dgm:pt modelId="{ACB2F645-7FB1-4FF4-BA90-1845E3FAAEBB}" type="pres">
      <dgm:prSet presAssocID="{3513E47C-105B-41D6-BE07-88E1C6CA2808}" presName="LevelOneTextNode" presStyleLbl="node0" presStyleIdx="0" presStyleCnt="1">
        <dgm:presLayoutVars>
          <dgm:chPref val="3"/>
        </dgm:presLayoutVars>
      </dgm:prSet>
      <dgm:spPr/>
    </dgm:pt>
    <dgm:pt modelId="{21DD6BF6-D33C-4CDF-9DD8-E775F711713E}" type="pres">
      <dgm:prSet presAssocID="{3513E47C-105B-41D6-BE07-88E1C6CA2808}" presName="level2hierChild" presStyleCnt="0"/>
      <dgm:spPr/>
    </dgm:pt>
    <dgm:pt modelId="{15EA2754-07C6-4BB2-ABD1-65A06D9463F9}" type="pres">
      <dgm:prSet presAssocID="{F55A3FBF-204E-484C-B67A-A995182E8C3D}" presName="conn2-1" presStyleLbl="parChTrans1D2" presStyleIdx="0" presStyleCnt="2"/>
      <dgm:spPr/>
    </dgm:pt>
    <dgm:pt modelId="{BFF600FC-4B83-40CC-9EF4-9009CEA7010A}" type="pres">
      <dgm:prSet presAssocID="{F55A3FBF-204E-484C-B67A-A995182E8C3D}" presName="connTx" presStyleLbl="parChTrans1D2" presStyleIdx="0" presStyleCnt="2"/>
      <dgm:spPr/>
    </dgm:pt>
    <dgm:pt modelId="{708741B4-6C8B-4F27-9DA0-4D11E8AB1697}" type="pres">
      <dgm:prSet presAssocID="{877720A6-8683-4C50-91F9-19107CC122BD}" presName="root2" presStyleCnt="0"/>
      <dgm:spPr/>
    </dgm:pt>
    <dgm:pt modelId="{BA02C184-B84F-4473-BB1A-087C63A4D574}" type="pres">
      <dgm:prSet presAssocID="{877720A6-8683-4C50-91F9-19107CC122BD}" presName="LevelTwoTextNode" presStyleLbl="node2" presStyleIdx="0" presStyleCnt="2">
        <dgm:presLayoutVars>
          <dgm:chPref val="3"/>
        </dgm:presLayoutVars>
      </dgm:prSet>
      <dgm:spPr/>
    </dgm:pt>
    <dgm:pt modelId="{0C6FD457-1607-4CDF-8B30-7397C47837C6}" type="pres">
      <dgm:prSet presAssocID="{877720A6-8683-4C50-91F9-19107CC122BD}" presName="level3hierChild" presStyleCnt="0"/>
      <dgm:spPr/>
    </dgm:pt>
    <dgm:pt modelId="{9B2ED464-D161-4B6D-A5CC-360429371F6D}" type="pres">
      <dgm:prSet presAssocID="{38E1D6DB-EF60-44AE-B375-0B6B3FEC24EA}" presName="conn2-1" presStyleLbl="parChTrans1D2" presStyleIdx="1" presStyleCnt="2"/>
      <dgm:spPr/>
    </dgm:pt>
    <dgm:pt modelId="{4BD5BD10-D4B5-4917-AB76-00D85139BF2F}" type="pres">
      <dgm:prSet presAssocID="{38E1D6DB-EF60-44AE-B375-0B6B3FEC24EA}" presName="connTx" presStyleLbl="parChTrans1D2" presStyleIdx="1" presStyleCnt="2"/>
      <dgm:spPr/>
    </dgm:pt>
    <dgm:pt modelId="{146FD9FD-E405-48AD-9273-B0C91D0287B0}" type="pres">
      <dgm:prSet presAssocID="{90260153-AEF6-445E-A28C-D9488E406B17}" presName="root2" presStyleCnt="0"/>
      <dgm:spPr/>
    </dgm:pt>
    <dgm:pt modelId="{69FC650C-30FA-4EE8-9FEA-A7F99D19C1F0}" type="pres">
      <dgm:prSet presAssocID="{90260153-AEF6-445E-A28C-D9488E406B17}" presName="LevelTwoTextNode" presStyleLbl="node2" presStyleIdx="1" presStyleCnt="2" custLinFactNeighborX="410" custLinFactNeighborY="0">
        <dgm:presLayoutVars>
          <dgm:chPref val="3"/>
        </dgm:presLayoutVars>
      </dgm:prSet>
      <dgm:spPr/>
    </dgm:pt>
    <dgm:pt modelId="{D2BF8333-C001-49E7-8F46-4DE34CBD9EAC}" type="pres">
      <dgm:prSet presAssocID="{90260153-AEF6-445E-A28C-D9488E406B17}" presName="level3hierChild" presStyleCnt="0"/>
      <dgm:spPr/>
    </dgm:pt>
  </dgm:ptLst>
  <dgm:cxnLst>
    <dgm:cxn modelId="{02468C02-E6EA-46D6-BA5A-61B6797EA23D}" type="presOf" srcId="{38E1D6DB-EF60-44AE-B375-0B6B3FEC24EA}" destId="{4BD5BD10-D4B5-4917-AB76-00D85139BF2F}" srcOrd="1" destOrd="0" presId="urn:microsoft.com/office/officeart/2008/layout/HorizontalMultiLevelHierarchy"/>
    <dgm:cxn modelId="{A3D76217-E713-4E8C-BD78-CD51BF28FC59}" type="presOf" srcId="{F55A3FBF-204E-484C-B67A-A995182E8C3D}" destId="{BFF600FC-4B83-40CC-9EF4-9009CEA7010A}" srcOrd="1" destOrd="0" presId="urn:microsoft.com/office/officeart/2008/layout/HorizontalMultiLevelHierarchy"/>
    <dgm:cxn modelId="{5921653E-7478-48BB-96F8-D1500092D233}" type="presOf" srcId="{38E1D6DB-EF60-44AE-B375-0B6B3FEC24EA}" destId="{9B2ED464-D161-4B6D-A5CC-360429371F6D}" srcOrd="0" destOrd="0" presId="urn:microsoft.com/office/officeart/2008/layout/HorizontalMultiLevelHierarchy"/>
    <dgm:cxn modelId="{BA372A65-2792-4F63-9448-A89595538EED}" srcId="{3513E47C-105B-41D6-BE07-88E1C6CA2808}" destId="{877720A6-8683-4C50-91F9-19107CC122BD}" srcOrd="0" destOrd="0" parTransId="{F55A3FBF-204E-484C-B67A-A995182E8C3D}" sibTransId="{C4A5F0AA-987D-42A9-94CA-C207FAF7C044}"/>
    <dgm:cxn modelId="{2BEA4845-5A92-44C5-87F4-6E78B476EF34}" type="presOf" srcId="{F55A3FBF-204E-484C-B67A-A995182E8C3D}" destId="{15EA2754-07C6-4BB2-ABD1-65A06D9463F9}" srcOrd="0" destOrd="0" presId="urn:microsoft.com/office/officeart/2008/layout/HorizontalMultiLevelHierarchy"/>
    <dgm:cxn modelId="{CD973C57-1632-4AEC-9224-B3628B1266E5}" type="presOf" srcId="{3513E47C-105B-41D6-BE07-88E1C6CA2808}" destId="{ACB2F645-7FB1-4FF4-BA90-1845E3FAAEBB}" srcOrd="0" destOrd="0" presId="urn:microsoft.com/office/officeart/2008/layout/HorizontalMultiLevelHierarchy"/>
    <dgm:cxn modelId="{ED584193-95B6-4D6D-9362-A08A772DFEC6}" srcId="{4EF72680-7B33-4F2C-BC83-C1A618862DE4}" destId="{3513E47C-105B-41D6-BE07-88E1C6CA2808}" srcOrd="0" destOrd="0" parTransId="{B0EE5B87-9872-4888-B566-621BE93BCFBC}" sibTransId="{CB9893BB-DE18-4DF0-812F-98073585FA70}"/>
    <dgm:cxn modelId="{1B1BE19C-15DC-4099-9DAD-D7B12D6E5746}" type="presOf" srcId="{90260153-AEF6-445E-A28C-D9488E406B17}" destId="{69FC650C-30FA-4EE8-9FEA-A7F99D19C1F0}" srcOrd="0" destOrd="0" presId="urn:microsoft.com/office/officeart/2008/layout/HorizontalMultiLevelHierarchy"/>
    <dgm:cxn modelId="{7FF56CAF-653C-4DD1-B62D-F222AC08DB6E}" type="presOf" srcId="{4EF72680-7B33-4F2C-BC83-C1A618862DE4}" destId="{B81EE821-632E-4742-96D3-40EA0D13A257}" srcOrd="0" destOrd="0" presId="urn:microsoft.com/office/officeart/2008/layout/HorizontalMultiLevelHierarchy"/>
    <dgm:cxn modelId="{CACF98F1-DCEF-4698-B7DB-ACC4E303B9D9}" srcId="{3513E47C-105B-41D6-BE07-88E1C6CA2808}" destId="{90260153-AEF6-445E-A28C-D9488E406B17}" srcOrd="1" destOrd="0" parTransId="{38E1D6DB-EF60-44AE-B375-0B6B3FEC24EA}" sibTransId="{85E20392-E1FD-4F77-BC23-57A68F80A546}"/>
    <dgm:cxn modelId="{E26BC9F8-B10E-4211-819B-360410454D13}" type="presOf" srcId="{877720A6-8683-4C50-91F9-19107CC122BD}" destId="{BA02C184-B84F-4473-BB1A-087C63A4D574}" srcOrd="0" destOrd="0" presId="urn:microsoft.com/office/officeart/2008/layout/HorizontalMultiLevelHierarchy"/>
    <dgm:cxn modelId="{A6A14909-CE83-43FD-8BE7-BE5DD152168F}" type="presParOf" srcId="{B81EE821-632E-4742-96D3-40EA0D13A257}" destId="{BD5175E2-7EDC-44CD-A1FF-2F779B562EBF}" srcOrd="0" destOrd="0" presId="urn:microsoft.com/office/officeart/2008/layout/HorizontalMultiLevelHierarchy"/>
    <dgm:cxn modelId="{E0F9AEA5-A5FA-4F5C-84A1-F0DCFC3B727C}" type="presParOf" srcId="{BD5175E2-7EDC-44CD-A1FF-2F779B562EBF}" destId="{ACB2F645-7FB1-4FF4-BA90-1845E3FAAEBB}" srcOrd="0" destOrd="0" presId="urn:microsoft.com/office/officeart/2008/layout/HorizontalMultiLevelHierarchy"/>
    <dgm:cxn modelId="{D0B0FEA9-E670-484B-BF38-A88E4FD6B52C}" type="presParOf" srcId="{BD5175E2-7EDC-44CD-A1FF-2F779B562EBF}" destId="{21DD6BF6-D33C-4CDF-9DD8-E775F711713E}" srcOrd="1" destOrd="0" presId="urn:microsoft.com/office/officeart/2008/layout/HorizontalMultiLevelHierarchy"/>
    <dgm:cxn modelId="{2006F29C-8A65-4D21-A644-516FF22F15F3}" type="presParOf" srcId="{21DD6BF6-D33C-4CDF-9DD8-E775F711713E}" destId="{15EA2754-07C6-4BB2-ABD1-65A06D9463F9}" srcOrd="0" destOrd="0" presId="urn:microsoft.com/office/officeart/2008/layout/HorizontalMultiLevelHierarchy"/>
    <dgm:cxn modelId="{51416E51-5AFF-43BB-8879-EE9337647188}" type="presParOf" srcId="{15EA2754-07C6-4BB2-ABD1-65A06D9463F9}" destId="{BFF600FC-4B83-40CC-9EF4-9009CEA7010A}" srcOrd="0" destOrd="0" presId="urn:microsoft.com/office/officeart/2008/layout/HorizontalMultiLevelHierarchy"/>
    <dgm:cxn modelId="{8AD6E52A-DE81-4BBD-A05E-042B77EE83A0}" type="presParOf" srcId="{21DD6BF6-D33C-4CDF-9DD8-E775F711713E}" destId="{708741B4-6C8B-4F27-9DA0-4D11E8AB1697}" srcOrd="1" destOrd="0" presId="urn:microsoft.com/office/officeart/2008/layout/HorizontalMultiLevelHierarchy"/>
    <dgm:cxn modelId="{FBCD8175-14EE-4929-BF89-520411852EE6}" type="presParOf" srcId="{708741B4-6C8B-4F27-9DA0-4D11E8AB1697}" destId="{BA02C184-B84F-4473-BB1A-087C63A4D574}" srcOrd="0" destOrd="0" presId="urn:microsoft.com/office/officeart/2008/layout/HorizontalMultiLevelHierarchy"/>
    <dgm:cxn modelId="{1592E71A-EABF-4314-A43B-4B1DC95FFC94}" type="presParOf" srcId="{708741B4-6C8B-4F27-9DA0-4D11E8AB1697}" destId="{0C6FD457-1607-4CDF-8B30-7397C47837C6}" srcOrd="1" destOrd="0" presId="urn:microsoft.com/office/officeart/2008/layout/HorizontalMultiLevelHierarchy"/>
    <dgm:cxn modelId="{F76D3956-D5D6-4239-8113-0EBE8904100E}" type="presParOf" srcId="{21DD6BF6-D33C-4CDF-9DD8-E775F711713E}" destId="{9B2ED464-D161-4B6D-A5CC-360429371F6D}" srcOrd="2" destOrd="0" presId="urn:microsoft.com/office/officeart/2008/layout/HorizontalMultiLevelHierarchy"/>
    <dgm:cxn modelId="{DCF808FF-1BB2-4EB7-ACB6-20E11853B166}" type="presParOf" srcId="{9B2ED464-D161-4B6D-A5CC-360429371F6D}" destId="{4BD5BD10-D4B5-4917-AB76-00D85139BF2F}" srcOrd="0" destOrd="0" presId="urn:microsoft.com/office/officeart/2008/layout/HorizontalMultiLevelHierarchy"/>
    <dgm:cxn modelId="{2A600DC4-D8A8-45F4-9CD7-22820D02AEDC}" type="presParOf" srcId="{21DD6BF6-D33C-4CDF-9DD8-E775F711713E}" destId="{146FD9FD-E405-48AD-9273-B0C91D0287B0}" srcOrd="3" destOrd="0" presId="urn:microsoft.com/office/officeart/2008/layout/HorizontalMultiLevelHierarchy"/>
    <dgm:cxn modelId="{A4E0765C-F0BE-4370-BA0A-8D50ED2AC28F}" type="presParOf" srcId="{146FD9FD-E405-48AD-9273-B0C91D0287B0}" destId="{69FC650C-30FA-4EE8-9FEA-A7F99D19C1F0}" srcOrd="0" destOrd="0" presId="urn:microsoft.com/office/officeart/2008/layout/HorizontalMultiLevelHierarchy"/>
    <dgm:cxn modelId="{3401243C-3133-4F16-93BA-74B1DC1C9B36}" type="presParOf" srcId="{146FD9FD-E405-48AD-9273-B0C91D0287B0}" destId="{D2BF8333-C001-49E7-8F46-4DE34CBD9E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83C81-54D3-45CA-A4EB-2EB02A54C9A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A6A875-B870-4481-8842-A1FF2469B13E}">
      <dgm:prSet phldrT="[Text]"/>
      <dgm:spPr/>
      <dgm:t>
        <a:bodyPr/>
        <a:lstStyle/>
        <a:p>
          <a:r>
            <a:rPr lang="en-US" dirty="0"/>
            <a:t>you fill out the FAFSA</a:t>
          </a:r>
        </a:p>
      </dgm:t>
    </dgm:pt>
    <dgm:pt modelId="{FC73C2F7-F6D8-494B-92C8-9F8542128ABD}" type="parTrans" cxnId="{891A17BB-F0B8-4F79-900C-6C4365D98A27}">
      <dgm:prSet/>
      <dgm:spPr/>
      <dgm:t>
        <a:bodyPr/>
        <a:lstStyle/>
        <a:p>
          <a:endParaRPr lang="en-US"/>
        </a:p>
      </dgm:t>
    </dgm:pt>
    <dgm:pt modelId="{68D2F5B2-33FD-4FDC-9329-F13B22A44F32}" type="sibTrans" cxnId="{891A17BB-F0B8-4F79-900C-6C4365D98A27}">
      <dgm:prSet/>
      <dgm:spPr/>
      <dgm:t>
        <a:bodyPr/>
        <a:lstStyle/>
        <a:p>
          <a:endParaRPr lang="en-US"/>
        </a:p>
      </dgm:t>
    </dgm:pt>
    <dgm:pt modelId="{8F142146-7E54-43A1-BFA5-12052EEF3B1A}">
      <dgm:prSet phldrT="[Text]"/>
      <dgm:spPr/>
      <dgm:t>
        <a:bodyPr/>
        <a:lstStyle/>
        <a:p>
          <a:r>
            <a:rPr lang="en-US" dirty="0"/>
            <a:t>some fancy algorithms happen</a:t>
          </a:r>
        </a:p>
      </dgm:t>
    </dgm:pt>
    <dgm:pt modelId="{6631CBEA-88DD-421E-B453-567983ADE756}" type="parTrans" cxnId="{484877A4-6962-4D4B-A7BF-210FAB8F216F}">
      <dgm:prSet/>
      <dgm:spPr/>
      <dgm:t>
        <a:bodyPr/>
        <a:lstStyle/>
        <a:p>
          <a:endParaRPr lang="en-US"/>
        </a:p>
      </dgm:t>
    </dgm:pt>
    <dgm:pt modelId="{52D00A95-44D3-4E9C-9D06-08E7F3102484}" type="sibTrans" cxnId="{484877A4-6962-4D4B-A7BF-210FAB8F216F}">
      <dgm:prSet/>
      <dgm:spPr/>
      <dgm:t>
        <a:bodyPr/>
        <a:lstStyle/>
        <a:p>
          <a:endParaRPr lang="en-US"/>
        </a:p>
      </dgm:t>
    </dgm:pt>
    <dgm:pt modelId="{4D44E903-0F2A-4DA9-9396-C3A2A0F28CEB}">
      <dgm:prSet phldrT="[Text]"/>
      <dgm:spPr/>
      <dgm:t>
        <a:bodyPr/>
        <a:lstStyle/>
        <a:p>
          <a:r>
            <a:rPr lang="en-US" dirty="0"/>
            <a:t>the FAFSA decides your EFC</a:t>
          </a:r>
        </a:p>
      </dgm:t>
    </dgm:pt>
    <dgm:pt modelId="{5EB8A500-2338-4C21-B5A5-E4101173798B}" type="parTrans" cxnId="{3DA28BAE-BB8B-4149-94C4-6B1FD457EBCE}">
      <dgm:prSet/>
      <dgm:spPr/>
      <dgm:t>
        <a:bodyPr/>
        <a:lstStyle/>
        <a:p>
          <a:endParaRPr lang="en-US"/>
        </a:p>
      </dgm:t>
    </dgm:pt>
    <dgm:pt modelId="{C48C14FF-0E8E-48A1-893C-1D4F4AF1FB7F}" type="sibTrans" cxnId="{3DA28BAE-BB8B-4149-94C4-6B1FD457EBCE}">
      <dgm:prSet/>
      <dgm:spPr/>
      <dgm:t>
        <a:bodyPr/>
        <a:lstStyle/>
        <a:p>
          <a:endParaRPr lang="en-US"/>
        </a:p>
      </dgm:t>
    </dgm:pt>
    <dgm:pt modelId="{AE432CD9-DBAE-4011-81DC-DD494AE0FC81}">
      <dgm:prSet/>
      <dgm:spPr/>
      <dgm:t>
        <a:bodyPr/>
        <a:lstStyle/>
        <a:p>
          <a:r>
            <a:rPr lang="en-US" dirty="0"/>
            <a:t>you (hopefully!) get lots of $$$</a:t>
          </a:r>
        </a:p>
      </dgm:t>
    </dgm:pt>
    <dgm:pt modelId="{0F2FDE8B-2BD8-4409-9C03-DCADA98765C4}" type="parTrans" cxnId="{0A26E44D-C9EE-477D-8DFD-842205229A7C}">
      <dgm:prSet/>
      <dgm:spPr/>
      <dgm:t>
        <a:bodyPr/>
        <a:lstStyle/>
        <a:p>
          <a:endParaRPr lang="en-US"/>
        </a:p>
      </dgm:t>
    </dgm:pt>
    <dgm:pt modelId="{96BD9154-4854-4EDD-A74A-949CE0FE0B27}" type="sibTrans" cxnId="{0A26E44D-C9EE-477D-8DFD-842205229A7C}">
      <dgm:prSet/>
      <dgm:spPr/>
      <dgm:t>
        <a:bodyPr/>
        <a:lstStyle/>
        <a:p>
          <a:endParaRPr lang="en-US"/>
        </a:p>
      </dgm:t>
    </dgm:pt>
    <dgm:pt modelId="{086C7125-CED4-4AA1-9144-61092710FA9C}">
      <dgm:prSet/>
      <dgm:spPr/>
      <dgm:t>
        <a:bodyPr/>
        <a:lstStyle/>
        <a:p>
          <a:r>
            <a:rPr lang="en-US" dirty="0"/>
            <a:t>that info is sent to the colleges</a:t>
          </a:r>
        </a:p>
      </dgm:t>
    </dgm:pt>
    <dgm:pt modelId="{08614A9D-6E3A-400F-8764-3D4014D6EF99}" type="parTrans" cxnId="{354F2FD7-C602-40DB-8644-69912D21A794}">
      <dgm:prSet/>
      <dgm:spPr/>
      <dgm:t>
        <a:bodyPr/>
        <a:lstStyle/>
        <a:p>
          <a:endParaRPr lang="en-US"/>
        </a:p>
      </dgm:t>
    </dgm:pt>
    <dgm:pt modelId="{065393F7-C550-4F30-9254-A92D20333746}" type="sibTrans" cxnId="{354F2FD7-C602-40DB-8644-69912D21A794}">
      <dgm:prSet/>
      <dgm:spPr/>
      <dgm:t>
        <a:bodyPr/>
        <a:lstStyle/>
        <a:p>
          <a:endParaRPr lang="en-US"/>
        </a:p>
      </dgm:t>
    </dgm:pt>
    <dgm:pt modelId="{3852DCAA-14B2-474E-A771-CBB19DCD5C3B}" type="pres">
      <dgm:prSet presAssocID="{2E683C81-54D3-45CA-A4EB-2EB02A54C9A0}" presName="rootnode" presStyleCnt="0">
        <dgm:presLayoutVars>
          <dgm:chMax/>
          <dgm:chPref/>
          <dgm:dir/>
          <dgm:animLvl val="lvl"/>
        </dgm:presLayoutVars>
      </dgm:prSet>
      <dgm:spPr/>
    </dgm:pt>
    <dgm:pt modelId="{8D2DFB1B-F839-4FA6-9E8E-F118F7CEFF1E}" type="pres">
      <dgm:prSet presAssocID="{1AA6A875-B870-4481-8842-A1FF2469B13E}" presName="composite" presStyleCnt="0"/>
      <dgm:spPr/>
    </dgm:pt>
    <dgm:pt modelId="{263DFD1A-BE86-4548-84A9-21A93EE97DC3}" type="pres">
      <dgm:prSet presAssocID="{1AA6A875-B870-4481-8842-A1FF2469B13E}" presName="bentUpArrow1" presStyleLbl="alignImgPlace1" presStyleIdx="0" presStyleCnt="4"/>
      <dgm:spPr/>
    </dgm:pt>
    <dgm:pt modelId="{28632914-39E3-4C69-A101-F0FC52CCC289}" type="pres">
      <dgm:prSet presAssocID="{1AA6A875-B870-4481-8842-A1FF2469B13E}" presName="ParentText" presStyleLbl="node1" presStyleIdx="0" presStyleCnt="5" custScaleX="207060">
        <dgm:presLayoutVars>
          <dgm:chMax val="1"/>
          <dgm:chPref val="1"/>
          <dgm:bulletEnabled val="1"/>
        </dgm:presLayoutVars>
      </dgm:prSet>
      <dgm:spPr/>
    </dgm:pt>
    <dgm:pt modelId="{F4BB8285-A97E-4143-821A-6FD01B40B246}" type="pres">
      <dgm:prSet presAssocID="{1AA6A875-B870-4481-8842-A1FF2469B13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40332F0-5020-4E4F-A302-1B6FE8A726A6}" type="pres">
      <dgm:prSet presAssocID="{68D2F5B2-33FD-4FDC-9329-F13B22A44F32}" presName="sibTrans" presStyleCnt="0"/>
      <dgm:spPr/>
    </dgm:pt>
    <dgm:pt modelId="{DEE69EB8-B189-4EA7-A976-229A278F65D5}" type="pres">
      <dgm:prSet presAssocID="{8F142146-7E54-43A1-BFA5-12052EEF3B1A}" presName="composite" presStyleCnt="0"/>
      <dgm:spPr/>
    </dgm:pt>
    <dgm:pt modelId="{91376A41-E123-4BF3-A8EC-8929FB1673AC}" type="pres">
      <dgm:prSet presAssocID="{8F142146-7E54-43A1-BFA5-12052EEF3B1A}" presName="bentUpArrow1" presStyleLbl="alignImgPlace1" presStyleIdx="1" presStyleCnt="4"/>
      <dgm:spPr/>
    </dgm:pt>
    <dgm:pt modelId="{A12D343C-87C1-4E12-B223-5655D0B00E17}" type="pres">
      <dgm:prSet presAssocID="{8F142146-7E54-43A1-BFA5-12052EEF3B1A}" presName="ParentText" presStyleLbl="node1" presStyleIdx="1" presStyleCnt="5" custScaleX="178190" custLinFactNeighborX="32680" custLinFactNeighborY="-4079">
        <dgm:presLayoutVars>
          <dgm:chMax val="1"/>
          <dgm:chPref val="1"/>
          <dgm:bulletEnabled val="1"/>
        </dgm:presLayoutVars>
      </dgm:prSet>
      <dgm:spPr/>
    </dgm:pt>
    <dgm:pt modelId="{EF59FB28-54A9-4D70-8386-028F0B729121}" type="pres">
      <dgm:prSet presAssocID="{8F142146-7E54-43A1-BFA5-12052EEF3B1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82390074-AB39-4503-817F-12BEF1B6D68F}" type="pres">
      <dgm:prSet presAssocID="{52D00A95-44D3-4E9C-9D06-08E7F3102484}" presName="sibTrans" presStyleCnt="0"/>
      <dgm:spPr/>
    </dgm:pt>
    <dgm:pt modelId="{27A9EF19-12C9-43A0-A8F8-EE0B68E2DB1A}" type="pres">
      <dgm:prSet presAssocID="{4D44E903-0F2A-4DA9-9396-C3A2A0F28CEB}" presName="composite" presStyleCnt="0"/>
      <dgm:spPr/>
    </dgm:pt>
    <dgm:pt modelId="{75296BE4-1A92-423A-9E58-75F8E95565B6}" type="pres">
      <dgm:prSet presAssocID="{4D44E903-0F2A-4DA9-9396-C3A2A0F28CEB}" presName="bentUpArrow1" presStyleLbl="alignImgPlace1" presStyleIdx="2" presStyleCnt="4"/>
      <dgm:spPr/>
    </dgm:pt>
    <dgm:pt modelId="{BEE4B19E-0292-422D-93D1-FEEC212ED854}" type="pres">
      <dgm:prSet presAssocID="{4D44E903-0F2A-4DA9-9396-C3A2A0F28CEB}" presName="ParentText" presStyleLbl="node1" presStyleIdx="2" presStyleCnt="5" custScaleX="186991" custLinFactNeighborX="18558" custLinFactNeighborY="-7138">
        <dgm:presLayoutVars>
          <dgm:chMax val="1"/>
          <dgm:chPref val="1"/>
          <dgm:bulletEnabled val="1"/>
        </dgm:presLayoutVars>
      </dgm:prSet>
      <dgm:spPr/>
    </dgm:pt>
    <dgm:pt modelId="{49709E62-94B9-4149-B53A-368F8DF658C1}" type="pres">
      <dgm:prSet presAssocID="{4D44E903-0F2A-4DA9-9396-C3A2A0F28CE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BBCC21DD-9C17-4E78-B359-41E3AF6ABA83}" type="pres">
      <dgm:prSet presAssocID="{C48C14FF-0E8E-48A1-893C-1D4F4AF1FB7F}" presName="sibTrans" presStyleCnt="0"/>
      <dgm:spPr/>
    </dgm:pt>
    <dgm:pt modelId="{01FDC74D-0ABA-4056-82C5-86EA217F65CA}" type="pres">
      <dgm:prSet presAssocID="{086C7125-CED4-4AA1-9144-61092710FA9C}" presName="composite" presStyleCnt="0"/>
      <dgm:spPr/>
    </dgm:pt>
    <dgm:pt modelId="{A1F6D95A-23BF-459B-AE9C-33A3A23352CF}" type="pres">
      <dgm:prSet presAssocID="{086C7125-CED4-4AA1-9144-61092710FA9C}" presName="bentUpArrow1" presStyleLbl="alignImgPlace1" presStyleIdx="3" presStyleCnt="4"/>
      <dgm:spPr/>
    </dgm:pt>
    <dgm:pt modelId="{E04E7A77-BBC0-4E65-901A-7DFA01A00F36}" type="pres">
      <dgm:prSet presAssocID="{086C7125-CED4-4AA1-9144-61092710FA9C}" presName="ParentText" presStyleLbl="node1" presStyleIdx="3" presStyleCnt="5" custScaleX="189936" custLinFactNeighborX="14275" custLinFactNeighborY="-12237">
        <dgm:presLayoutVars>
          <dgm:chMax val="1"/>
          <dgm:chPref val="1"/>
          <dgm:bulletEnabled val="1"/>
        </dgm:presLayoutVars>
      </dgm:prSet>
      <dgm:spPr/>
    </dgm:pt>
    <dgm:pt modelId="{A4848D10-1306-48FF-9DB8-92896EBCBF59}" type="pres">
      <dgm:prSet presAssocID="{086C7125-CED4-4AA1-9144-61092710FA9C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8509D97-8C79-4882-97AC-1A318363029A}" type="pres">
      <dgm:prSet presAssocID="{065393F7-C550-4F30-9254-A92D20333746}" presName="sibTrans" presStyleCnt="0"/>
      <dgm:spPr/>
    </dgm:pt>
    <dgm:pt modelId="{3289928C-DEF7-431E-8C6D-1A762F204158}" type="pres">
      <dgm:prSet presAssocID="{AE432CD9-DBAE-4011-81DC-DD494AE0FC81}" presName="composite" presStyleCnt="0"/>
      <dgm:spPr/>
    </dgm:pt>
    <dgm:pt modelId="{C124EAB8-52E8-43B7-BE52-5E03189F9AC0}" type="pres">
      <dgm:prSet presAssocID="{AE432CD9-DBAE-4011-81DC-DD494AE0FC81}" presName="ParentText" presStyleLbl="node1" presStyleIdx="4" presStyleCnt="5" custScaleX="185597" custLinFactNeighborX="18559" custLinFactNeighborY="-1020">
        <dgm:presLayoutVars>
          <dgm:chMax val="1"/>
          <dgm:chPref val="1"/>
          <dgm:bulletEnabled val="1"/>
        </dgm:presLayoutVars>
      </dgm:prSet>
      <dgm:spPr/>
    </dgm:pt>
  </dgm:ptLst>
  <dgm:cxnLst>
    <dgm:cxn modelId="{A37E0C45-2069-4DC1-9815-E33668A6F724}" type="presOf" srcId="{086C7125-CED4-4AA1-9144-61092710FA9C}" destId="{E04E7A77-BBC0-4E65-901A-7DFA01A00F36}" srcOrd="0" destOrd="0" presId="urn:microsoft.com/office/officeart/2005/8/layout/StepDownProcess"/>
    <dgm:cxn modelId="{0A26E44D-C9EE-477D-8DFD-842205229A7C}" srcId="{2E683C81-54D3-45CA-A4EB-2EB02A54C9A0}" destId="{AE432CD9-DBAE-4011-81DC-DD494AE0FC81}" srcOrd="4" destOrd="0" parTransId="{0F2FDE8B-2BD8-4409-9C03-DCADA98765C4}" sibTransId="{96BD9154-4854-4EDD-A74A-949CE0FE0B27}"/>
    <dgm:cxn modelId="{E5ABA16E-979C-4DF0-A8FF-DCB71BAB6484}" type="presOf" srcId="{AE432CD9-DBAE-4011-81DC-DD494AE0FC81}" destId="{C124EAB8-52E8-43B7-BE52-5E03189F9AC0}" srcOrd="0" destOrd="0" presId="urn:microsoft.com/office/officeart/2005/8/layout/StepDownProcess"/>
    <dgm:cxn modelId="{1142EAA2-6F9B-499F-8013-0B8C883557ED}" type="presOf" srcId="{1AA6A875-B870-4481-8842-A1FF2469B13E}" destId="{28632914-39E3-4C69-A101-F0FC52CCC289}" srcOrd="0" destOrd="0" presId="urn:microsoft.com/office/officeart/2005/8/layout/StepDownProcess"/>
    <dgm:cxn modelId="{484877A4-6962-4D4B-A7BF-210FAB8F216F}" srcId="{2E683C81-54D3-45CA-A4EB-2EB02A54C9A0}" destId="{8F142146-7E54-43A1-BFA5-12052EEF3B1A}" srcOrd="1" destOrd="0" parTransId="{6631CBEA-88DD-421E-B453-567983ADE756}" sibTransId="{52D00A95-44D3-4E9C-9D06-08E7F3102484}"/>
    <dgm:cxn modelId="{3DA28BAE-BB8B-4149-94C4-6B1FD457EBCE}" srcId="{2E683C81-54D3-45CA-A4EB-2EB02A54C9A0}" destId="{4D44E903-0F2A-4DA9-9396-C3A2A0F28CEB}" srcOrd="2" destOrd="0" parTransId="{5EB8A500-2338-4C21-B5A5-E4101173798B}" sibTransId="{C48C14FF-0E8E-48A1-893C-1D4F4AF1FB7F}"/>
    <dgm:cxn modelId="{811E63B8-B97D-44D6-90F7-269E192F27C1}" type="presOf" srcId="{2E683C81-54D3-45CA-A4EB-2EB02A54C9A0}" destId="{3852DCAA-14B2-474E-A771-CBB19DCD5C3B}" srcOrd="0" destOrd="0" presId="urn:microsoft.com/office/officeart/2005/8/layout/StepDownProcess"/>
    <dgm:cxn modelId="{891A17BB-F0B8-4F79-900C-6C4365D98A27}" srcId="{2E683C81-54D3-45CA-A4EB-2EB02A54C9A0}" destId="{1AA6A875-B870-4481-8842-A1FF2469B13E}" srcOrd="0" destOrd="0" parTransId="{FC73C2F7-F6D8-494B-92C8-9F8542128ABD}" sibTransId="{68D2F5B2-33FD-4FDC-9329-F13B22A44F32}"/>
    <dgm:cxn modelId="{DB4C0DD6-8696-4C88-B043-7242A3E64F2A}" type="presOf" srcId="{8F142146-7E54-43A1-BFA5-12052EEF3B1A}" destId="{A12D343C-87C1-4E12-B223-5655D0B00E17}" srcOrd="0" destOrd="0" presId="urn:microsoft.com/office/officeart/2005/8/layout/StepDownProcess"/>
    <dgm:cxn modelId="{354F2FD7-C602-40DB-8644-69912D21A794}" srcId="{2E683C81-54D3-45CA-A4EB-2EB02A54C9A0}" destId="{086C7125-CED4-4AA1-9144-61092710FA9C}" srcOrd="3" destOrd="0" parTransId="{08614A9D-6E3A-400F-8764-3D4014D6EF99}" sibTransId="{065393F7-C550-4F30-9254-A92D20333746}"/>
    <dgm:cxn modelId="{F0FF21F5-FC01-4616-9BE9-3C454A69F52D}" type="presOf" srcId="{4D44E903-0F2A-4DA9-9396-C3A2A0F28CEB}" destId="{BEE4B19E-0292-422D-93D1-FEEC212ED854}" srcOrd="0" destOrd="0" presId="urn:microsoft.com/office/officeart/2005/8/layout/StepDownProcess"/>
    <dgm:cxn modelId="{C4F6B52D-F7E3-4460-93A3-673B0D2ECFC3}" type="presParOf" srcId="{3852DCAA-14B2-474E-A771-CBB19DCD5C3B}" destId="{8D2DFB1B-F839-4FA6-9E8E-F118F7CEFF1E}" srcOrd="0" destOrd="0" presId="urn:microsoft.com/office/officeart/2005/8/layout/StepDownProcess"/>
    <dgm:cxn modelId="{AE2B39B7-5711-4049-B818-E838EAEA56A0}" type="presParOf" srcId="{8D2DFB1B-F839-4FA6-9E8E-F118F7CEFF1E}" destId="{263DFD1A-BE86-4548-84A9-21A93EE97DC3}" srcOrd="0" destOrd="0" presId="urn:microsoft.com/office/officeart/2005/8/layout/StepDownProcess"/>
    <dgm:cxn modelId="{4DE262AD-973E-4996-813B-058F5560220D}" type="presParOf" srcId="{8D2DFB1B-F839-4FA6-9E8E-F118F7CEFF1E}" destId="{28632914-39E3-4C69-A101-F0FC52CCC289}" srcOrd="1" destOrd="0" presId="urn:microsoft.com/office/officeart/2005/8/layout/StepDownProcess"/>
    <dgm:cxn modelId="{3ABB7BB2-E1CE-4AB1-82F1-8B22E1C11F60}" type="presParOf" srcId="{8D2DFB1B-F839-4FA6-9E8E-F118F7CEFF1E}" destId="{F4BB8285-A97E-4143-821A-6FD01B40B246}" srcOrd="2" destOrd="0" presId="urn:microsoft.com/office/officeart/2005/8/layout/StepDownProcess"/>
    <dgm:cxn modelId="{CF05B664-6A2E-4390-AA4C-2C05E5EB5EE0}" type="presParOf" srcId="{3852DCAA-14B2-474E-A771-CBB19DCD5C3B}" destId="{A40332F0-5020-4E4F-A302-1B6FE8A726A6}" srcOrd="1" destOrd="0" presId="urn:microsoft.com/office/officeart/2005/8/layout/StepDownProcess"/>
    <dgm:cxn modelId="{172BD0BB-5515-4E7D-932A-6EFED9606831}" type="presParOf" srcId="{3852DCAA-14B2-474E-A771-CBB19DCD5C3B}" destId="{DEE69EB8-B189-4EA7-A976-229A278F65D5}" srcOrd="2" destOrd="0" presId="urn:microsoft.com/office/officeart/2005/8/layout/StepDownProcess"/>
    <dgm:cxn modelId="{CCA3B373-C5E0-40EC-901B-21296B8E866E}" type="presParOf" srcId="{DEE69EB8-B189-4EA7-A976-229A278F65D5}" destId="{91376A41-E123-4BF3-A8EC-8929FB1673AC}" srcOrd="0" destOrd="0" presId="urn:microsoft.com/office/officeart/2005/8/layout/StepDownProcess"/>
    <dgm:cxn modelId="{9C9A6CB7-8D95-4CF9-9B39-1A3016E09C8B}" type="presParOf" srcId="{DEE69EB8-B189-4EA7-A976-229A278F65D5}" destId="{A12D343C-87C1-4E12-B223-5655D0B00E17}" srcOrd="1" destOrd="0" presId="urn:microsoft.com/office/officeart/2005/8/layout/StepDownProcess"/>
    <dgm:cxn modelId="{42BDCD5A-A495-4165-8CC9-832E88C48FCF}" type="presParOf" srcId="{DEE69EB8-B189-4EA7-A976-229A278F65D5}" destId="{EF59FB28-54A9-4D70-8386-028F0B729121}" srcOrd="2" destOrd="0" presId="urn:microsoft.com/office/officeart/2005/8/layout/StepDownProcess"/>
    <dgm:cxn modelId="{181FA26C-572D-49E3-993B-369D7A14F3F7}" type="presParOf" srcId="{3852DCAA-14B2-474E-A771-CBB19DCD5C3B}" destId="{82390074-AB39-4503-817F-12BEF1B6D68F}" srcOrd="3" destOrd="0" presId="urn:microsoft.com/office/officeart/2005/8/layout/StepDownProcess"/>
    <dgm:cxn modelId="{D4EFC888-94F0-40DC-8B01-6D928B1A5A67}" type="presParOf" srcId="{3852DCAA-14B2-474E-A771-CBB19DCD5C3B}" destId="{27A9EF19-12C9-43A0-A8F8-EE0B68E2DB1A}" srcOrd="4" destOrd="0" presId="urn:microsoft.com/office/officeart/2005/8/layout/StepDownProcess"/>
    <dgm:cxn modelId="{F894371B-0B0A-4B78-810C-2C22D6C16675}" type="presParOf" srcId="{27A9EF19-12C9-43A0-A8F8-EE0B68E2DB1A}" destId="{75296BE4-1A92-423A-9E58-75F8E95565B6}" srcOrd="0" destOrd="0" presId="urn:microsoft.com/office/officeart/2005/8/layout/StepDownProcess"/>
    <dgm:cxn modelId="{11E72DC7-2278-44AE-B168-34779A93B681}" type="presParOf" srcId="{27A9EF19-12C9-43A0-A8F8-EE0B68E2DB1A}" destId="{BEE4B19E-0292-422D-93D1-FEEC212ED854}" srcOrd="1" destOrd="0" presId="urn:microsoft.com/office/officeart/2005/8/layout/StepDownProcess"/>
    <dgm:cxn modelId="{9D3F04E4-C44E-4AA2-A095-43B1E38AD9B9}" type="presParOf" srcId="{27A9EF19-12C9-43A0-A8F8-EE0B68E2DB1A}" destId="{49709E62-94B9-4149-B53A-368F8DF658C1}" srcOrd="2" destOrd="0" presId="urn:microsoft.com/office/officeart/2005/8/layout/StepDownProcess"/>
    <dgm:cxn modelId="{2F1C03E4-C917-4753-B851-E11393E5ECBC}" type="presParOf" srcId="{3852DCAA-14B2-474E-A771-CBB19DCD5C3B}" destId="{BBCC21DD-9C17-4E78-B359-41E3AF6ABA83}" srcOrd="5" destOrd="0" presId="urn:microsoft.com/office/officeart/2005/8/layout/StepDownProcess"/>
    <dgm:cxn modelId="{5E6BCCE9-7174-4E31-9464-520D658A7D53}" type="presParOf" srcId="{3852DCAA-14B2-474E-A771-CBB19DCD5C3B}" destId="{01FDC74D-0ABA-4056-82C5-86EA217F65CA}" srcOrd="6" destOrd="0" presId="urn:microsoft.com/office/officeart/2005/8/layout/StepDownProcess"/>
    <dgm:cxn modelId="{88F64095-901C-49F2-80FB-3E3B4DD74462}" type="presParOf" srcId="{01FDC74D-0ABA-4056-82C5-86EA217F65CA}" destId="{A1F6D95A-23BF-459B-AE9C-33A3A23352CF}" srcOrd="0" destOrd="0" presId="urn:microsoft.com/office/officeart/2005/8/layout/StepDownProcess"/>
    <dgm:cxn modelId="{C9059A2E-D660-4450-9F9D-6D1CA6E56BC5}" type="presParOf" srcId="{01FDC74D-0ABA-4056-82C5-86EA217F65CA}" destId="{E04E7A77-BBC0-4E65-901A-7DFA01A00F36}" srcOrd="1" destOrd="0" presId="urn:microsoft.com/office/officeart/2005/8/layout/StepDownProcess"/>
    <dgm:cxn modelId="{4D4633CA-C9D9-4B2A-ADAF-3D72A8670957}" type="presParOf" srcId="{01FDC74D-0ABA-4056-82C5-86EA217F65CA}" destId="{A4848D10-1306-48FF-9DB8-92896EBCBF59}" srcOrd="2" destOrd="0" presId="urn:microsoft.com/office/officeart/2005/8/layout/StepDownProcess"/>
    <dgm:cxn modelId="{863333F7-87F7-4D5D-B33F-2CE29D0FF36C}" type="presParOf" srcId="{3852DCAA-14B2-474E-A771-CBB19DCD5C3B}" destId="{28509D97-8C79-4882-97AC-1A318363029A}" srcOrd="7" destOrd="0" presId="urn:microsoft.com/office/officeart/2005/8/layout/StepDownProcess"/>
    <dgm:cxn modelId="{4B3B21B7-149E-4BAB-8811-22A7DE44BFCD}" type="presParOf" srcId="{3852DCAA-14B2-474E-A771-CBB19DCD5C3B}" destId="{3289928C-DEF7-431E-8C6D-1A762F204158}" srcOrd="8" destOrd="0" presId="urn:microsoft.com/office/officeart/2005/8/layout/StepDownProcess"/>
    <dgm:cxn modelId="{501846E1-1C8F-44BB-ADCE-93EA11A92383}" type="presParOf" srcId="{3289928C-DEF7-431E-8C6D-1A762F204158}" destId="{C124EAB8-52E8-43B7-BE52-5E03189F9AC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F72680-7B33-4F2C-BC83-C1A618862D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3E47C-105B-41D6-BE07-88E1C6CA2808}">
      <dgm:prSet phldrT="[Text]"/>
      <dgm:spPr/>
      <dgm:t>
        <a:bodyPr/>
        <a:lstStyle/>
        <a:p>
          <a:r>
            <a:rPr lang="en-US" dirty="0"/>
            <a:t>FINANCIAL</a:t>
          </a:r>
        </a:p>
      </dgm:t>
    </dgm:pt>
    <dgm:pt modelId="{B0EE5B87-9872-4888-B566-621BE93BCFBC}" type="parTrans" cxnId="{ED584193-95B6-4D6D-9362-A08A772DFEC6}">
      <dgm:prSet/>
      <dgm:spPr/>
      <dgm:t>
        <a:bodyPr/>
        <a:lstStyle/>
        <a:p>
          <a:endParaRPr lang="en-US"/>
        </a:p>
      </dgm:t>
    </dgm:pt>
    <dgm:pt modelId="{CB9893BB-DE18-4DF0-812F-98073585FA70}" type="sibTrans" cxnId="{ED584193-95B6-4D6D-9362-A08A772DFEC6}">
      <dgm:prSet/>
      <dgm:spPr/>
      <dgm:t>
        <a:bodyPr/>
        <a:lstStyle/>
        <a:p>
          <a:endParaRPr lang="en-US"/>
        </a:p>
      </dgm:t>
    </dgm:pt>
    <dgm:pt modelId="{877720A6-8683-4C50-91F9-19107CC122BD}">
      <dgm:prSet phldrT="[Text]"/>
      <dgm:spPr/>
      <dgm:t>
        <a:bodyPr/>
        <a:lstStyle/>
        <a:p>
          <a:r>
            <a:rPr lang="en-US" dirty="0"/>
            <a:t>need-based aid</a:t>
          </a:r>
        </a:p>
      </dgm:t>
    </dgm:pt>
    <dgm:pt modelId="{F55A3FBF-204E-484C-B67A-A995182E8C3D}" type="parTrans" cxnId="{BA372A65-2792-4F63-9448-A89595538EED}">
      <dgm:prSet/>
      <dgm:spPr/>
      <dgm:t>
        <a:bodyPr/>
        <a:lstStyle/>
        <a:p>
          <a:endParaRPr lang="en-US"/>
        </a:p>
      </dgm:t>
    </dgm:pt>
    <dgm:pt modelId="{C4A5F0AA-987D-42A9-94CA-C207FAF7C044}" type="sibTrans" cxnId="{BA372A65-2792-4F63-9448-A89595538EED}">
      <dgm:prSet/>
      <dgm:spPr/>
      <dgm:t>
        <a:bodyPr/>
        <a:lstStyle/>
        <a:p>
          <a:endParaRPr lang="en-US"/>
        </a:p>
      </dgm:t>
    </dgm:pt>
    <dgm:pt modelId="{90260153-AEF6-445E-A28C-D9488E406B17}">
      <dgm:prSet phldrT="[Text]"/>
      <dgm:spPr/>
      <dgm:t>
        <a:bodyPr/>
        <a:lstStyle/>
        <a:p>
          <a:r>
            <a:rPr lang="en-US" dirty="0"/>
            <a:t>merit aid</a:t>
          </a:r>
        </a:p>
      </dgm:t>
    </dgm:pt>
    <dgm:pt modelId="{38E1D6DB-EF60-44AE-B375-0B6B3FEC24EA}" type="parTrans" cxnId="{CACF98F1-DCEF-4698-B7DB-ACC4E303B9D9}">
      <dgm:prSet/>
      <dgm:spPr/>
      <dgm:t>
        <a:bodyPr/>
        <a:lstStyle/>
        <a:p>
          <a:endParaRPr lang="en-US"/>
        </a:p>
      </dgm:t>
    </dgm:pt>
    <dgm:pt modelId="{85E20392-E1FD-4F77-BC23-57A68F80A546}" type="sibTrans" cxnId="{CACF98F1-DCEF-4698-B7DB-ACC4E303B9D9}">
      <dgm:prSet/>
      <dgm:spPr/>
      <dgm:t>
        <a:bodyPr/>
        <a:lstStyle/>
        <a:p>
          <a:endParaRPr lang="en-US"/>
        </a:p>
      </dgm:t>
    </dgm:pt>
    <dgm:pt modelId="{B81EE821-632E-4742-96D3-40EA0D13A257}" type="pres">
      <dgm:prSet presAssocID="{4EF72680-7B33-4F2C-BC83-C1A618862D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5175E2-7EDC-44CD-A1FF-2F779B562EBF}" type="pres">
      <dgm:prSet presAssocID="{3513E47C-105B-41D6-BE07-88E1C6CA2808}" presName="root1" presStyleCnt="0"/>
      <dgm:spPr/>
    </dgm:pt>
    <dgm:pt modelId="{ACB2F645-7FB1-4FF4-BA90-1845E3FAAEBB}" type="pres">
      <dgm:prSet presAssocID="{3513E47C-105B-41D6-BE07-88E1C6CA2808}" presName="LevelOneTextNode" presStyleLbl="node0" presStyleIdx="0" presStyleCnt="1">
        <dgm:presLayoutVars>
          <dgm:chPref val="3"/>
        </dgm:presLayoutVars>
      </dgm:prSet>
      <dgm:spPr/>
    </dgm:pt>
    <dgm:pt modelId="{21DD6BF6-D33C-4CDF-9DD8-E775F711713E}" type="pres">
      <dgm:prSet presAssocID="{3513E47C-105B-41D6-BE07-88E1C6CA2808}" presName="level2hierChild" presStyleCnt="0"/>
      <dgm:spPr/>
    </dgm:pt>
    <dgm:pt modelId="{15EA2754-07C6-4BB2-ABD1-65A06D9463F9}" type="pres">
      <dgm:prSet presAssocID="{F55A3FBF-204E-484C-B67A-A995182E8C3D}" presName="conn2-1" presStyleLbl="parChTrans1D2" presStyleIdx="0" presStyleCnt="2"/>
      <dgm:spPr/>
    </dgm:pt>
    <dgm:pt modelId="{BFF600FC-4B83-40CC-9EF4-9009CEA7010A}" type="pres">
      <dgm:prSet presAssocID="{F55A3FBF-204E-484C-B67A-A995182E8C3D}" presName="connTx" presStyleLbl="parChTrans1D2" presStyleIdx="0" presStyleCnt="2"/>
      <dgm:spPr/>
    </dgm:pt>
    <dgm:pt modelId="{708741B4-6C8B-4F27-9DA0-4D11E8AB1697}" type="pres">
      <dgm:prSet presAssocID="{877720A6-8683-4C50-91F9-19107CC122BD}" presName="root2" presStyleCnt="0"/>
      <dgm:spPr/>
    </dgm:pt>
    <dgm:pt modelId="{BA02C184-B84F-4473-BB1A-087C63A4D574}" type="pres">
      <dgm:prSet presAssocID="{877720A6-8683-4C50-91F9-19107CC122BD}" presName="LevelTwoTextNode" presStyleLbl="node2" presStyleIdx="0" presStyleCnt="2">
        <dgm:presLayoutVars>
          <dgm:chPref val="3"/>
        </dgm:presLayoutVars>
      </dgm:prSet>
      <dgm:spPr/>
    </dgm:pt>
    <dgm:pt modelId="{0C6FD457-1607-4CDF-8B30-7397C47837C6}" type="pres">
      <dgm:prSet presAssocID="{877720A6-8683-4C50-91F9-19107CC122BD}" presName="level3hierChild" presStyleCnt="0"/>
      <dgm:spPr/>
    </dgm:pt>
    <dgm:pt modelId="{9B2ED464-D161-4B6D-A5CC-360429371F6D}" type="pres">
      <dgm:prSet presAssocID="{38E1D6DB-EF60-44AE-B375-0B6B3FEC24EA}" presName="conn2-1" presStyleLbl="parChTrans1D2" presStyleIdx="1" presStyleCnt="2"/>
      <dgm:spPr/>
    </dgm:pt>
    <dgm:pt modelId="{4BD5BD10-D4B5-4917-AB76-00D85139BF2F}" type="pres">
      <dgm:prSet presAssocID="{38E1D6DB-EF60-44AE-B375-0B6B3FEC24EA}" presName="connTx" presStyleLbl="parChTrans1D2" presStyleIdx="1" presStyleCnt="2"/>
      <dgm:spPr/>
    </dgm:pt>
    <dgm:pt modelId="{146FD9FD-E405-48AD-9273-B0C91D0287B0}" type="pres">
      <dgm:prSet presAssocID="{90260153-AEF6-445E-A28C-D9488E406B17}" presName="root2" presStyleCnt="0"/>
      <dgm:spPr/>
    </dgm:pt>
    <dgm:pt modelId="{69FC650C-30FA-4EE8-9FEA-A7F99D19C1F0}" type="pres">
      <dgm:prSet presAssocID="{90260153-AEF6-445E-A28C-D9488E406B17}" presName="LevelTwoTextNode" presStyleLbl="node2" presStyleIdx="1" presStyleCnt="2" custLinFactNeighborX="745" custLinFactNeighborY="-1099">
        <dgm:presLayoutVars>
          <dgm:chPref val="3"/>
        </dgm:presLayoutVars>
      </dgm:prSet>
      <dgm:spPr/>
    </dgm:pt>
    <dgm:pt modelId="{D2BF8333-C001-49E7-8F46-4DE34CBD9EAC}" type="pres">
      <dgm:prSet presAssocID="{90260153-AEF6-445E-A28C-D9488E406B17}" presName="level3hierChild" presStyleCnt="0"/>
      <dgm:spPr/>
    </dgm:pt>
  </dgm:ptLst>
  <dgm:cxnLst>
    <dgm:cxn modelId="{6214CA38-F1E1-4B9D-8330-5AA32EB72D0D}" type="presOf" srcId="{F55A3FBF-204E-484C-B67A-A995182E8C3D}" destId="{15EA2754-07C6-4BB2-ABD1-65A06D9463F9}" srcOrd="0" destOrd="0" presId="urn:microsoft.com/office/officeart/2008/layout/HorizontalMultiLevelHierarchy"/>
    <dgm:cxn modelId="{DBF58D5E-913E-414B-8708-A437478317CA}" type="presOf" srcId="{4EF72680-7B33-4F2C-BC83-C1A618862DE4}" destId="{B81EE821-632E-4742-96D3-40EA0D13A257}" srcOrd="0" destOrd="0" presId="urn:microsoft.com/office/officeart/2008/layout/HorizontalMultiLevelHierarchy"/>
    <dgm:cxn modelId="{BA372A65-2792-4F63-9448-A89595538EED}" srcId="{3513E47C-105B-41D6-BE07-88E1C6CA2808}" destId="{877720A6-8683-4C50-91F9-19107CC122BD}" srcOrd="0" destOrd="0" parTransId="{F55A3FBF-204E-484C-B67A-A995182E8C3D}" sibTransId="{C4A5F0AA-987D-42A9-94CA-C207FAF7C044}"/>
    <dgm:cxn modelId="{73B3907E-FF28-4D6A-ADB2-DC5590D31EB8}" type="presOf" srcId="{F55A3FBF-204E-484C-B67A-A995182E8C3D}" destId="{BFF600FC-4B83-40CC-9EF4-9009CEA7010A}" srcOrd="1" destOrd="0" presId="urn:microsoft.com/office/officeart/2008/layout/HorizontalMultiLevelHierarchy"/>
    <dgm:cxn modelId="{ED584193-95B6-4D6D-9362-A08A772DFEC6}" srcId="{4EF72680-7B33-4F2C-BC83-C1A618862DE4}" destId="{3513E47C-105B-41D6-BE07-88E1C6CA2808}" srcOrd="0" destOrd="0" parTransId="{B0EE5B87-9872-4888-B566-621BE93BCFBC}" sibTransId="{CB9893BB-DE18-4DF0-812F-98073585FA70}"/>
    <dgm:cxn modelId="{414095A3-E0C9-4160-AF92-1693414BE20E}" type="presOf" srcId="{38E1D6DB-EF60-44AE-B375-0B6B3FEC24EA}" destId="{4BD5BD10-D4B5-4917-AB76-00D85139BF2F}" srcOrd="1" destOrd="0" presId="urn:microsoft.com/office/officeart/2008/layout/HorizontalMultiLevelHierarchy"/>
    <dgm:cxn modelId="{E7EAF7A7-809A-4FBA-814F-25D45D56BEB5}" type="presOf" srcId="{877720A6-8683-4C50-91F9-19107CC122BD}" destId="{BA02C184-B84F-4473-BB1A-087C63A4D574}" srcOrd="0" destOrd="0" presId="urn:microsoft.com/office/officeart/2008/layout/HorizontalMultiLevelHierarchy"/>
    <dgm:cxn modelId="{42A7EBD1-A6BD-4F8F-A653-B71DC79D24CA}" type="presOf" srcId="{90260153-AEF6-445E-A28C-D9488E406B17}" destId="{69FC650C-30FA-4EE8-9FEA-A7F99D19C1F0}" srcOrd="0" destOrd="0" presId="urn:microsoft.com/office/officeart/2008/layout/HorizontalMultiLevelHierarchy"/>
    <dgm:cxn modelId="{B5FC34D5-C7F7-4133-8F5D-FAD10E2D5E38}" type="presOf" srcId="{38E1D6DB-EF60-44AE-B375-0B6B3FEC24EA}" destId="{9B2ED464-D161-4B6D-A5CC-360429371F6D}" srcOrd="0" destOrd="0" presId="urn:microsoft.com/office/officeart/2008/layout/HorizontalMultiLevelHierarchy"/>
    <dgm:cxn modelId="{12F4FEDA-9D23-4B6C-95FC-2F38CEFD1917}" type="presOf" srcId="{3513E47C-105B-41D6-BE07-88E1C6CA2808}" destId="{ACB2F645-7FB1-4FF4-BA90-1845E3FAAEBB}" srcOrd="0" destOrd="0" presId="urn:microsoft.com/office/officeart/2008/layout/HorizontalMultiLevelHierarchy"/>
    <dgm:cxn modelId="{CACF98F1-DCEF-4698-B7DB-ACC4E303B9D9}" srcId="{3513E47C-105B-41D6-BE07-88E1C6CA2808}" destId="{90260153-AEF6-445E-A28C-D9488E406B17}" srcOrd="1" destOrd="0" parTransId="{38E1D6DB-EF60-44AE-B375-0B6B3FEC24EA}" sibTransId="{85E20392-E1FD-4F77-BC23-57A68F80A546}"/>
    <dgm:cxn modelId="{C474EE75-95DD-4873-B896-3BAEB657D3F6}" type="presParOf" srcId="{B81EE821-632E-4742-96D3-40EA0D13A257}" destId="{BD5175E2-7EDC-44CD-A1FF-2F779B562EBF}" srcOrd="0" destOrd="0" presId="urn:microsoft.com/office/officeart/2008/layout/HorizontalMultiLevelHierarchy"/>
    <dgm:cxn modelId="{C51B403B-D4AD-442F-93DB-4FD2616ED4E1}" type="presParOf" srcId="{BD5175E2-7EDC-44CD-A1FF-2F779B562EBF}" destId="{ACB2F645-7FB1-4FF4-BA90-1845E3FAAEBB}" srcOrd="0" destOrd="0" presId="urn:microsoft.com/office/officeart/2008/layout/HorizontalMultiLevelHierarchy"/>
    <dgm:cxn modelId="{6F0C352C-EA08-45E0-96D1-CB560ECFC7AB}" type="presParOf" srcId="{BD5175E2-7EDC-44CD-A1FF-2F779B562EBF}" destId="{21DD6BF6-D33C-4CDF-9DD8-E775F711713E}" srcOrd="1" destOrd="0" presId="urn:microsoft.com/office/officeart/2008/layout/HorizontalMultiLevelHierarchy"/>
    <dgm:cxn modelId="{814BD835-B349-4535-9A10-C68990159295}" type="presParOf" srcId="{21DD6BF6-D33C-4CDF-9DD8-E775F711713E}" destId="{15EA2754-07C6-4BB2-ABD1-65A06D9463F9}" srcOrd="0" destOrd="0" presId="urn:microsoft.com/office/officeart/2008/layout/HorizontalMultiLevelHierarchy"/>
    <dgm:cxn modelId="{B3FEE5EF-964D-4A15-8104-F95335E051DC}" type="presParOf" srcId="{15EA2754-07C6-4BB2-ABD1-65A06D9463F9}" destId="{BFF600FC-4B83-40CC-9EF4-9009CEA7010A}" srcOrd="0" destOrd="0" presId="urn:microsoft.com/office/officeart/2008/layout/HorizontalMultiLevelHierarchy"/>
    <dgm:cxn modelId="{B16F36B7-AC12-43A0-83FF-031C6F28FB9C}" type="presParOf" srcId="{21DD6BF6-D33C-4CDF-9DD8-E775F711713E}" destId="{708741B4-6C8B-4F27-9DA0-4D11E8AB1697}" srcOrd="1" destOrd="0" presId="urn:microsoft.com/office/officeart/2008/layout/HorizontalMultiLevelHierarchy"/>
    <dgm:cxn modelId="{76805E92-932B-4642-9769-3C78C32693DA}" type="presParOf" srcId="{708741B4-6C8B-4F27-9DA0-4D11E8AB1697}" destId="{BA02C184-B84F-4473-BB1A-087C63A4D574}" srcOrd="0" destOrd="0" presId="urn:microsoft.com/office/officeart/2008/layout/HorizontalMultiLevelHierarchy"/>
    <dgm:cxn modelId="{8A132B41-43E3-4E2F-AC23-CE864B905F84}" type="presParOf" srcId="{708741B4-6C8B-4F27-9DA0-4D11E8AB1697}" destId="{0C6FD457-1607-4CDF-8B30-7397C47837C6}" srcOrd="1" destOrd="0" presId="urn:microsoft.com/office/officeart/2008/layout/HorizontalMultiLevelHierarchy"/>
    <dgm:cxn modelId="{21CB956E-4156-4E16-89D2-93465A2FF130}" type="presParOf" srcId="{21DD6BF6-D33C-4CDF-9DD8-E775F711713E}" destId="{9B2ED464-D161-4B6D-A5CC-360429371F6D}" srcOrd="2" destOrd="0" presId="urn:microsoft.com/office/officeart/2008/layout/HorizontalMultiLevelHierarchy"/>
    <dgm:cxn modelId="{867B91CF-103A-4995-8EDE-1CC7FFB4365B}" type="presParOf" srcId="{9B2ED464-D161-4B6D-A5CC-360429371F6D}" destId="{4BD5BD10-D4B5-4917-AB76-00D85139BF2F}" srcOrd="0" destOrd="0" presId="urn:microsoft.com/office/officeart/2008/layout/HorizontalMultiLevelHierarchy"/>
    <dgm:cxn modelId="{2777AD13-8FE9-4E37-8368-0EF6F9805E52}" type="presParOf" srcId="{21DD6BF6-D33C-4CDF-9DD8-E775F711713E}" destId="{146FD9FD-E405-48AD-9273-B0C91D0287B0}" srcOrd="3" destOrd="0" presId="urn:microsoft.com/office/officeart/2008/layout/HorizontalMultiLevelHierarchy"/>
    <dgm:cxn modelId="{57887E3E-6D7F-4C32-87DE-2BFD66678885}" type="presParOf" srcId="{146FD9FD-E405-48AD-9273-B0C91D0287B0}" destId="{69FC650C-30FA-4EE8-9FEA-A7F99D19C1F0}" srcOrd="0" destOrd="0" presId="urn:microsoft.com/office/officeart/2008/layout/HorizontalMultiLevelHierarchy"/>
    <dgm:cxn modelId="{F5FE75D5-9CD4-40A5-9A72-CE7BF98C96B1}" type="presParOf" srcId="{146FD9FD-E405-48AD-9273-B0C91D0287B0}" destId="{D2BF8333-C001-49E7-8F46-4DE34CBD9EA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F72680-7B33-4F2C-BC83-C1A618862D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3E47C-105B-41D6-BE07-88E1C6CA2808}">
      <dgm:prSet phldrT="[Text]"/>
      <dgm:spPr/>
      <dgm:t>
        <a:bodyPr/>
        <a:lstStyle/>
        <a:p>
          <a:r>
            <a:rPr lang="en-US" dirty="0"/>
            <a:t>ACADEMIC</a:t>
          </a:r>
        </a:p>
      </dgm:t>
    </dgm:pt>
    <dgm:pt modelId="{B0EE5B87-9872-4888-B566-621BE93BCFBC}" type="parTrans" cxnId="{ED584193-95B6-4D6D-9362-A08A772DFEC6}">
      <dgm:prSet/>
      <dgm:spPr/>
      <dgm:t>
        <a:bodyPr/>
        <a:lstStyle/>
        <a:p>
          <a:endParaRPr lang="en-US"/>
        </a:p>
      </dgm:t>
    </dgm:pt>
    <dgm:pt modelId="{CB9893BB-DE18-4DF0-812F-98073585FA70}" type="sibTrans" cxnId="{ED584193-95B6-4D6D-9362-A08A772DFEC6}">
      <dgm:prSet/>
      <dgm:spPr/>
      <dgm:t>
        <a:bodyPr/>
        <a:lstStyle/>
        <a:p>
          <a:endParaRPr lang="en-US"/>
        </a:p>
      </dgm:t>
    </dgm:pt>
    <dgm:pt modelId="{877720A6-8683-4C50-91F9-19107CC122BD}">
      <dgm:prSet phldrT="[Text]"/>
      <dgm:spPr/>
      <dgm:t>
        <a:bodyPr/>
        <a:lstStyle/>
        <a:p>
          <a:r>
            <a:rPr lang="en-US" dirty="0"/>
            <a:t>ranking</a:t>
          </a:r>
        </a:p>
      </dgm:t>
    </dgm:pt>
    <dgm:pt modelId="{F55A3FBF-204E-484C-B67A-A995182E8C3D}" type="parTrans" cxnId="{BA372A65-2792-4F63-9448-A89595538EED}">
      <dgm:prSet/>
      <dgm:spPr/>
      <dgm:t>
        <a:bodyPr/>
        <a:lstStyle/>
        <a:p>
          <a:endParaRPr lang="en-US"/>
        </a:p>
      </dgm:t>
    </dgm:pt>
    <dgm:pt modelId="{C4A5F0AA-987D-42A9-94CA-C207FAF7C044}" type="sibTrans" cxnId="{BA372A65-2792-4F63-9448-A89595538EED}">
      <dgm:prSet/>
      <dgm:spPr/>
      <dgm:t>
        <a:bodyPr/>
        <a:lstStyle/>
        <a:p>
          <a:endParaRPr lang="en-US"/>
        </a:p>
      </dgm:t>
    </dgm:pt>
    <dgm:pt modelId="{90260153-AEF6-445E-A28C-D9488E406B17}">
      <dgm:prSet phldrT="[Text]"/>
      <dgm:spPr/>
      <dgm:t>
        <a:bodyPr/>
        <a:lstStyle/>
        <a:p>
          <a:r>
            <a:rPr lang="en-US" dirty="0"/>
            <a:t>major</a:t>
          </a:r>
        </a:p>
      </dgm:t>
    </dgm:pt>
    <dgm:pt modelId="{38E1D6DB-EF60-44AE-B375-0B6B3FEC24EA}" type="parTrans" cxnId="{CACF98F1-DCEF-4698-B7DB-ACC4E303B9D9}">
      <dgm:prSet/>
      <dgm:spPr/>
      <dgm:t>
        <a:bodyPr/>
        <a:lstStyle/>
        <a:p>
          <a:endParaRPr lang="en-US"/>
        </a:p>
      </dgm:t>
    </dgm:pt>
    <dgm:pt modelId="{85E20392-E1FD-4F77-BC23-57A68F80A546}" type="sibTrans" cxnId="{CACF98F1-DCEF-4698-B7DB-ACC4E303B9D9}">
      <dgm:prSet/>
      <dgm:spPr/>
      <dgm:t>
        <a:bodyPr/>
        <a:lstStyle/>
        <a:p>
          <a:endParaRPr lang="en-US"/>
        </a:p>
      </dgm:t>
    </dgm:pt>
    <dgm:pt modelId="{3CCAFEE8-4397-4B8C-A4AD-0EE9E2CDADC6}">
      <dgm:prSet phldrT="[Text]"/>
      <dgm:spPr/>
      <dgm:t>
        <a:bodyPr/>
        <a:lstStyle/>
        <a:p>
          <a:r>
            <a:rPr lang="en-US" dirty="0"/>
            <a:t>academic environment</a:t>
          </a:r>
        </a:p>
      </dgm:t>
    </dgm:pt>
    <dgm:pt modelId="{F215CD5C-AB25-4E7E-AC31-3AF3DE68A5ED}" type="parTrans" cxnId="{3C200B52-11E2-4393-9B2E-C21F9E91F1EA}">
      <dgm:prSet/>
      <dgm:spPr/>
      <dgm:t>
        <a:bodyPr/>
        <a:lstStyle/>
        <a:p>
          <a:endParaRPr lang="en-US"/>
        </a:p>
      </dgm:t>
    </dgm:pt>
    <dgm:pt modelId="{2AF679A7-DE8B-409D-A75A-EB234BFC8B16}" type="sibTrans" cxnId="{3C200B52-11E2-4393-9B2E-C21F9E91F1EA}">
      <dgm:prSet/>
      <dgm:spPr/>
      <dgm:t>
        <a:bodyPr/>
        <a:lstStyle/>
        <a:p>
          <a:endParaRPr lang="en-US"/>
        </a:p>
      </dgm:t>
    </dgm:pt>
    <dgm:pt modelId="{257B2D26-D9B1-46B2-8A27-00F2A45CB613}">
      <dgm:prSet/>
      <dgm:spPr/>
      <dgm:t>
        <a:bodyPr/>
        <a:lstStyle/>
        <a:p>
          <a:r>
            <a:rPr lang="en-US" dirty="0"/>
            <a:t>other academic offerings</a:t>
          </a:r>
        </a:p>
      </dgm:t>
    </dgm:pt>
    <dgm:pt modelId="{6D46839C-7D8F-4105-BE1F-AF9E5A9710F7}" type="parTrans" cxnId="{6A0DDCEE-2A76-4948-86FE-B7125BFE447C}">
      <dgm:prSet/>
      <dgm:spPr/>
      <dgm:t>
        <a:bodyPr/>
        <a:lstStyle/>
        <a:p>
          <a:endParaRPr lang="en-US"/>
        </a:p>
      </dgm:t>
    </dgm:pt>
    <dgm:pt modelId="{B785E3A6-1607-42F9-B606-7AF74B36D7EB}" type="sibTrans" cxnId="{6A0DDCEE-2A76-4948-86FE-B7125BFE447C}">
      <dgm:prSet/>
      <dgm:spPr/>
      <dgm:t>
        <a:bodyPr/>
        <a:lstStyle/>
        <a:p>
          <a:endParaRPr lang="en-US"/>
        </a:p>
      </dgm:t>
    </dgm:pt>
    <dgm:pt modelId="{CC4C0955-8C4C-4BBE-87CF-6C773780EF2B}">
      <dgm:prSet/>
      <dgm:spPr/>
      <dgm:t>
        <a:bodyPr/>
        <a:lstStyle/>
        <a:p>
          <a:r>
            <a:rPr lang="en-US" dirty="0"/>
            <a:t>career opportunities</a:t>
          </a:r>
        </a:p>
      </dgm:t>
    </dgm:pt>
    <dgm:pt modelId="{94A27C0E-A957-452A-84D5-129C167AA925}" type="parTrans" cxnId="{97BDBD60-9C30-47B9-B8A4-3380D5D8811A}">
      <dgm:prSet/>
      <dgm:spPr/>
      <dgm:t>
        <a:bodyPr/>
        <a:lstStyle/>
        <a:p>
          <a:endParaRPr lang="en-US"/>
        </a:p>
      </dgm:t>
    </dgm:pt>
    <dgm:pt modelId="{01A61BAE-BC85-42DA-AC99-9851A2FB36CC}" type="sibTrans" cxnId="{97BDBD60-9C30-47B9-B8A4-3380D5D8811A}">
      <dgm:prSet/>
      <dgm:spPr/>
      <dgm:t>
        <a:bodyPr/>
        <a:lstStyle/>
        <a:p>
          <a:endParaRPr lang="en-US"/>
        </a:p>
      </dgm:t>
    </dgm:pt>
    <dgm:pt modelId="{637A9F96-C57F-4C5D-A8A1-F6C7F5C960BA}">
      <dgm:prSet/>
      <dgm:spPr/>
      <dgm:t>
        <a:bodyPr/>
        <a:lstStyle/>
        <a:p>
          <a:r>
            <a:rPr lang="en-US" dirty="0"/>
            <a:t>admit rate</a:t>
          </a:r>
        </a:p>
      </dgm:t>
    </dgm:pt>
    <dgm:pt modelId="{9BD76382-F214-41E7-9B63-C56B505ED8C4}" type="parTrans" cxnId="{696FD3B2-16BC-439B-9438-CD367708AD4C}">
      <dgm:prSet/>
      <dgm:spPr/>
      <dgm:t>
        <a:bodyPr/>
        <a:lstStyle/>
        <a:p>
          <a:endParaRPr lang="en-US"/>
        </a:p>
      </dgm:t>
    </dgm:pt>
    <dgm:pt modelId="{38CBC1D3-68F8-424A-A9FA-BA2F4DDC64EC}" type="sibTrans" cxnId="{696FD3B2-16BC-439B-9438-CD367708AD4C}">
      <dgm:prSet/>
      <dgm:spPr/>
      <dgm:t>
        <a:bodyPr/>
        <a:lstStyle/>
        <a:p>
          <a:endParaRPr lang="en-US"/>
        </a:p>
      </dgm:t>
    </dgm:pt>
    <dgm:pt modelId="{B81EE821-632E-4742-96D3-40EA0D13A257}" type="pres">
      <dgm:prSet presAssocID="{4EF72680-7B33-4F2C-BC83-C1A618862D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5175E2-7EDC-44CD-A1FF-2F779B562EBF}" type="pres">
      <dgm:prSet presAssocID="{3513E47C-105B-41D6-BE07-88E1C6CA2808}" presName="root1" presStyleCnt="0"/>
      <dgm:spPr/>
    </dgm:pt>
    <dgm:pt modelId="{ACB2F645-7FB1-4FF4-BA90-1845E3FAAEBB}" type="pres">
      <dgm:prSet presAssocID="{3513E47C-105B-41D6-BE07-88E1C6CA2808}" presName="LevelOneTextNode" presStyleLbl="node0" presStyleIdx="0" presStyleCnt="1">
        <dgm:presLayoutVars>
          <dgm:chPref val="3"/>
        </dgm:presLayoutVars>
      </dgm:prSet>
      <dgm:spPr/>
    </dgm:pt>
    <dgm:pt modelId="{21DD6BF6-D33C-4CDF-9DD8-E775F711713E}" type="pres">
      <dgm:prSet presAssocID="{3513E47C-105B-41D6-BE07-88E1C6CA2808}" presName="level2hierChild" presStyleCnt="0"/>
      <dgm:spPr/>
    </dgm:pt>
    <dgm:pt modelId="{15EA2754-07C6-4BB2-ABD1-65A06D9463F9}" type="pres">
      <dgm:prSet presAssocID="{F55A3FBF-204E-484C-B67A-A995182E8C3D}" presName="conn2-1" presStyleLbl="parChTrans1D2" presStyleIdx="0" presStyleCnt="6"/>
      <dgm:spPr/>
    </dgm:pt>
    <dgm:pt modelId="{BFF600FC-4B83-40CC-9EF4-9009CEA7010A}" type="pres">
      <dgm:prSet presAssocID="{F55A3FBF-204E-484C-B67A-A995182E8C3D}" presName="connTx" presStyleLbl="parChTrans1D2" presStyleIdx="0" presStyleCnt="6"/>
      <dgm:spPr/>
    </dgm:pt>
    <dgm:pt modelId="{708741B4-6C8B-4F27-9DA0-4D11E8AB1697}" type="pres">
      <dgm:prSet presAssocID="{877720A6-8683-4C50-91F9-19107CC122BD}" presName="root2" presStyleCnt="0"/>
      <dgm:spPr/>
    </dgm:pt>
    <dgm:pt modelId="{BA02C184-B84F-4473-BB1A-087C63A4D574}" type="pres">
      <dgm:prSet presAssocID="{877720A6-8683-4C50-91F9-19107CC122BD}" presName="LevelTwoTextNode" presStyleLbl="node2" presStyleIdx="0" presStyleCnt="6">
        <dgm:presLayoutVars>
          <dgm:chPref val="3"/>
        </dgm:presLayoutVars>
      </dgm:prSet>
      <dgm:spPr/>
    </dgm:pt>
    <dgm:pt modelId="{0C6FD457-1607-4CDF-8B30-7397C47837C6}" type="pres">
      <dgm:prSet presAssocID="{877720A6-8683-4C50-91F9-19107CC122BD}" presName="level3hierChild" presStyleCnt="0"/>
      <dgm:spPr/>
    </dgm:pt>
    <dgm:pt modelId="{64C916D3-601E-4303-A16E-F05833BBDD63}" type="pres">
      <dgm:prSet presAssocID="{9BD76382-F214-41E7-9B63-C56B505ED8C4}" presName="conn2-1" presStyleLbl="parChTrans1D2" presStyleIdx="1" presStyleCnt="6"/>
      <dgm:spPr/>
    </dgm:pt>
    <dgm:pt modelId="{09415354-9643-4F63-AEFA-8F11C1022853}" type="pres">
      <dgm:prSet presAssocID="{9BD76382-F214-41E7-9B63-C56B505ED8C4}" presName="connTx" presStyleLbl="parChTrans1D2" presStyleIdx="1" presStyleCnt="6"/>
      <dgm:spPr/>
    </dgm:pt>
    <dgm:pt modelId="{EDFB1DA6-C099-4D94-B92A-A0D13961172A}" type="pres">
      <dgm:prSet presAssocID="{637A9F96-C57F-4C5D-A8A1-F6C7F5C960BA}" presName="root2" presStyleCnt="0"/>
      <dgm:spPr/>
    </dgm:pt>
    <dgm:pt modelId="{19701EF7-9B70-4BA1-9ADD-F34002E12742}" type="pres">
      <dgm:prSet presAssocID="{637A9F96-C57F-4C5D-A8A1-F6C7F5C960BA}" presName="LevelTwoTextNode" presStyleLbl="node2" presStyleIdx="1" presStyleCnt="6">
        <dgm:presLayoutVars>
          <dgm:chPref val="3"/>
        </dgm:presLayoutVars>
      </dgm:prSet>
      <dgm:spPr/>
    </dgm:pt>
    <dgm:pt modelId="{930F20B9-43D2-4917-AB96-F8B881839DE2}" type="pres">
      <dgm:prSet presAssocID="{637A9F96-C57F-4C5D-A8A1-F6C7F5C960BA}" presName="level3hierChild" presStyleCnt="0"/>
      <dgm:spPr/>
    </dgm:pt>
    <dgm:pt modelId="{9B2ED464-D161-4B6D-A5CC-360429371F6D}" type="pres">
      <dgm:prSet presAssocID="{38E1D6DB-EF60-44AE-B375-0B6B3FEC24EA}" presName="conn2-1" presStyleLbl="parChTrans1D2" presStyleIdx="2" presStyleCnt="6"/>
      <dgm:spPr/>
    </dgm:pt>
    <dgm:pt modelId="{4BD5BD10-D4B5-4917-AB76-00D85139BF2F}" type="pres">
      <dgm:prSet presAssocID="{38E1D6DB-EF60-44AE-B375-0B6B3FEC24EA}" presName="connTx" presStyleLbl="parChTrans1D2" presStyleIdx="2" presStyleCnt="6"/>
      <dgm:spPr/>
    </dgm:pt>
    <dgm:pt modelId="{146FD9FD-E405-48AD-9273-B0C91D0287B0}" type="pres">
      <dgm:prSet presAssocID="{90260153-AEF6-445E-A28C-D9488E406B17}" presName="root2" presStyleCnt="0"/>
      <dgm:spPr/>
    </dgm:pt>
    <dgm:pt modelId="{69FC650C-30FA-4EE8-9FEA-A7F99D19C1F0}" type="pres">
      <dgm:prSet presAssocID="{90260153-AEF6-445E-A28C-D9488E406B17}" presName="LevelTwoTextNode" presStyleLbl="node2" presStyleIdx="2" presStyleCnt="6">
        <dgm:presLayoutVars>
          <dgm:chPref val="3"/>
        </dgm:presLayoutVars>
      </dgm:prSet>
      <dgm:spPr/>
    </dgm:pt>
    <dgm:pt modelId="{D2BF8333-C001-49E7-8F46-4DE34CBD9EAC}" type="pres">
      <dgm:prSet presAssocID="{90260153-AEF6-445E-A28C-D9488E406B17}" presName="level3hierChild" presStyleCnt="0"/>
      <dgm:spPr/>
    </dgm:pt>
    <dgm:pt modelId="{F634CCC7-FFF6-4B55-B13C-CD1343F8B640}" type="pres">
      <dgm:prSet presAssocID="{F215CD5C-AB25-4E7E-AC31-3AF3DE68A5ED}" presName="conn2-1" presStyleLbl="parChTrans1D2" presStyleIdx="3" presStyleCnt="6"/>
      <dgm:spPr/>
    </dgm:pt>
    <dgm:pt modelId="{8235AB12-A736-49F3-B3E9-308824208B59}" type="pres">
      <dgm:prSet presAssocID="{F215CD5C-AB25-4E7E-AC31-3AF3DE68A5ED}" presName="connTx" presStyleLbl="parChTrans1D2" presStyleIdx="3" presStyleCnt="6"/>
      <dgm:spPr/>
    </dgm:pt>
    <dgm:pt modelId="{47B2C412-63C4-4850-9FF6-36D656578F3C}" type="pres">
      <dgm:prSet presAssocID="{3CCAFEE8-4397-4B8C-A4AD-0EE9E2CDADC6}" presName="root2" presStyleCnt="0"/>
      <dgm:spPr/>
    </dgm:pt>
    <dgm:pt modelId="{A04E2DC1-AF28-4443-B655-FE4CA5F139BF}" type="pres">
      <dgm:prSet presAssocID="{3CCAFEE8-4397-4B8C-A4AD-0EE9E2CDADC6}" presName="LevelTwoTextNode" presStyleLbl="node2" presStyleIdx="3" presStyleCnt="6">
        <dgm:presLayoutVars>
          <dgm:chPref val="3"/>
        </dgm:presLayoutVars>
      </dgm:prSet>
      <dgm:spPr/>
    </dgm:pt>
    <dgm:pt modelId="{845CF9F0-38A2-405D-AF8F-0B3A011B1283}" type="pres">
      <dgm:prSet presAssocID="{3CCAFEE8-4397-4B8C-A4AD-0EE9E2CDADC6}" presName="level3hierChild" presStyleCnt="0"/>
      <dgm:spPr/>
    </dgm:pt>
    <dgm:pt modelId="{6AC8E5AE-6389-492A-B044-849B105365C6}" type="pres">
      <dgm:prSet presAssocID="{94A27C0E-A957-452A-84D5-129C167AA925}" presName="conn2-1" presStyleLbl="parChTrans1D2" presStyleIdx="4" presStyleCnt="6"/>
      <dgm:spPr/>
    </dgm:pt>
    <dgm:pt modelId="{E4F24012-E37B-418E-A014-5B5C61325ADD}" type="pres">
      <dgm:prSet presAssocID="{94A27C0E-A957-452A-84D5-129C167AA925}" presName="connTx" presStyleLbl="parChTrans1D2" presStyleIdx="4" presStyleCnt="6"/>
      <dgm:spPr/>
    </dgm:pt>
    <dgm:pt modelId="{9772E4E9-AEE4-4D61-A9E4-0FC9D0FB7D91}" type="pres">
      <dgm:prSet presAssocID="{CC4C0955-8C4C-4BBE-87CF-6C773780EF2B}" presName="root2" presStyleCnt="0"/>
      <dgm:spPr/>
    </dgm:pt>
    <dgm:pt modelId="{404328BD-CCD9-406D-B2CC-1AC512EDC5C9}" type="pres">
      <dgm:prSet presAssocID="{CC4C0955-8C4C-4BBE-87CF-6C773780EF2B}" presName="LevelTwoTextNode" presStyleLbl="node2" presStyleIdx="4" presStyleCnt="6">
        <dgm:presLayoutVars>
          <dgm:chPref val="3"/>
        </dgm:presLayoutVars>
      </dgm:prSet>
      <dgm:spPr/>
    </dgm:pt>
    <dgm:pt modelId="{4A39706D-2E04-4149-BE82-30053EC93480}" type="pres">
      <dgm:prSet presAssocID="{CC4C0955-8C4C-4BBE-87CF-6C773780EF2B}" presName="level3hierChild" presStyleCnt="0"/>
      <dgm:spPr/>
    </dgm:pt>
    <dgm:pt modelId="{34397207-6C93-46F0-8461-23487AF81B57}" type="pres">
      <dgm:prSet presAssocID="{6D46839C-7D8F-4105-BE1F-AF9E5A9710F7}" presName="conn2-1" presStyleLbl="parChTrans1D2" presStyleIdx="5" presStyleCnt="6"/>
      <dgm:spPr/>
    </dgm:pt>
    <dgm:pt modelId="{45387DBC-4262-42A1-A3C7-3203E5EA5959}" type="pres">
      <dgm:prSet presAssocID="{6D46839C-7D8F-4105-BE1F-AF9E5A9710F7}" presName="connTx" presStyleLbl="parChTrans1D2" presStyleIdx="5" presStyleCnt="6"/>
      <dgm:spPr/>
    </dgm:pt>
    <dgm:pt modelId="{1D2EF01E-8F12-4206-8D45-1CD6B0220CB1}" type="pres">
      <dgm:prSet presAssocID="{257B2D26-D9B1-46B2-8A27-00F2A45CB613}" presName="root2" presStyleCnt="0"/>
      <dgm:spPr/>
    </dgm:pt>
    <dgm:pt modelId="{F34FF2EA-6B1D-4FE8-A7A0-49556530282B}" type="pres">
      <dgm:prSet presAssocID="{257B2D26-D9B1-46B2-8A27-00F2A45CB613}" presName="LevelTwoTextNode" presStyleLbl="node2" presStyleIdx="5" presStyleCnt="6">
        <dgm:presLayoutVars>
          <dgm:chPref val="3"/>
        </dgm:presLayoutVars>
      </dgm:prSet>
      <dgm:spPr/>
    </dgm:pt>
    <dgm:pt modelId="{DE5B3E40-8FF4-456F-9155-973CF997362A}" type="pres">
      <dgm:prSet presAssocID="{257B2D26-D9B1-46B2-8A27-00F2A45CB613}" presName="level3hierChild" presStyleCnt="0"/>
      <dgm:spPr/>
    </dgm:pt>
  </dgm:ptLst>
  <dgm:cxnLst>
    <dgm:cxn modelId="{DFE79708-E96B-42FB-8ED6-E3C8F65FAFB9}" type="presOf" srcId="{9BD76382-F214-41E7-9B63-C56B505ED8C4}" destId="{09415354-9643-4F63-AEFA-8F11C1022853}" srcOrd="1" destOrd="0" presId="urn:microsoft.com/office/officeart/2008/layout/HorizontalMultiLevelHierarchy"/>
    <dgm:cxn modelId="{75F2E228-F53E-4D3F-B7B0-6AE99D1BE848}" type="presOf" srcId="{F215CD5C-AB25-4E7E-AC31-3AF3DE68A5ED}" destId="{F634CCC7-FFF6-4B55-B13C-CD1343F8B640}" srcOrd="0" destOrd="0" presId="urn:microsoft.com/office/officeart/2008/layout/HorizontalMultiLevelHierarchy"/>
    <dgm:cxn modelId="{B8D3322F-EC32-4AE3-956C-5871DECB6D36}" type="presOf" srcId="{F55A3FBF-204E-484C-B67A-A995182E8C3D}" destId="{BFF600FC-4B83-40CC-9EF4-9009CEA7010A}" srcOrd="1" destOrd="0" presId="urn:microsoft.com/office/officeart/2008/layout/HorizontalMultiLevelHierarchy"/>
    <dgm:cxn modelId="{5DF54331-CD96-4266-A03B-CF2AC6935AEC}" type="presOf" srcId="{3CCAFEE8-4397-4B8C-A4AD-0EE9E2CDADC6}" destId="{A04E2DC1-AF28-4443-B655-FE4CA5F139BF}" srcOrd="0" destOrd="0" presId="urn:microsoft.com/office/officeart/2008/layout/HorizontalMultiLevelHierarchy"/>
    <dgm:cxn modelId="{FE663037-22C4-4B67-950B-D77BC4A5C96D}" type="presOf" srcId="{257B2D26-D9B1-46B2-8A27-00F2A45CB613}" destId="{F34FF2EA-6B1D-4FE8-A7A0-49556530282B}" srcOrd="0" destOrd="0" presId="urn:microsoft.com/office/officeart/2008/layout/HorizontalMultiLevelHierarchy"/>
    <dgm:cxn modelId="{9143A75B-CB88-4BBC-949F-799EF3F52E14}" type="presOf" srcId="{CC4C0955-8C4C-4BBE-87CF-6C773780EF2B}" destId="{404328BD-CCD9-406D-B2CC-1AC512EDC5C9}" srcOrd="0" destOrd="0" presId="urn:microsoft.com/office/officeart/2008/layout/HorizontalMultiLevelHierarchy"/>
    <dgm:cxn modelId="{97BDBD60-9C30-47B9-B8A4-3380D5D8811A}" srcId="{3513E47C-105B-41D6-BE07-88E1C6CA2808}" destId="{CC4C0955-8C4C-4BBE-87CF-6C773780EF2B}" srcOrd="4" destOrd="0" parTransId="{94A27C0E-A957-452A-84D5-129C167AA925}" sibTransId="{01A61BAE-BC85-42DA-AC99-9851A2FB36CC}"/>
    <dgm:cxn modelId="{CBD20161-4D62-467A-A228-D941D81538C8}" type="presOf" srcId="{F215CD5C-AB25-4E7E-AC31-3AF3DE68A5ED}" destId="{8235AB12-A736-49F3-B3E9-308824208B59}" srcOrd="1" destOrd="0" presId="urn:microsoft.com/office/officeart/2008/layout/HorizontalMultiLevelHierarchy"/>
    <dgm:cxn modelId="{BA372A65-2792-4F63-9448-A89595538EED}" srcId="{3513E47C-105B-41D6-BE07-88E1C6CA2808}" destId="{877720A6-8683-4C50-91F9-19107CC122BD}" srcOrd="0" destOrd="0" parTransId="{F55A3FBF-204E-484C-B67A-A995182E8C3D}" sibTransId="{C4A5F0AA-987D-42A9-94CA-C207FAF7C044}"/>
    <dgm:cxn modelId="{3C200B52-11E2-4393-9B2E-C21F9E91F1EA}" srcId="{3513E47C-105B-41D6-BE07-88E1C6CA2808}" destId="{3CCAFEE8-4397-4B8C-A4AD-0EE9E2CDADC6}" srcOrd="3" destOrd="0" parTransId="{F215CD5C-AB25-4E7E-AC31-3AF3DE68A5ED}" sibTransId="{2AF679A7-DE8B-409D-A75A-EB234BFC8B16}"/>
    <dgm:cxn modelId="{E2995A83-A959-4891-9824-D65DE9B76773}" type="presOf" srcId="{90260153-AEF6-445E-A28C-D9488E406B17}" destId="{69FC650C-30FA-4EE8-9FEA-A7F99D19C1F0}" srcOrd="0" destOrd="0" presId="urn:microsoft.com/office/officeart/2008/layout/HorizontalMultiLevelHierarchy"/>
    <dgm:cxn modelId="{434BBD83-5A4A-4B9C-A1D4-D703CE025062}" type="presOf" srcId="{F55A3FBF-204E-484C-B67A-A995182E8C3D}" destId="{15EA2754-07C6-4BB2-ABD1-65A06D9463F9}" srcOrd="0" destOrd="0" presId="urn:microsoft.com/office/officeart/2008/layout/HorizontalMultiLevelHierarchy"/>
    <dgm:cxn modelId="{E93A648A-5B89-4432-899E-C31AF1245CDA}" type="presOf" srcId="{4EF72680-7B33-4F2C-BC83-C1A618862DE4}" destId="{B81EE821-632E-4742-96D3-40EA0D13A257}" srcOrd="0" destOrd="0" presId="urn:microsoft.com/office/officeart/2008/layout/HorizontalMultiLevelHierarchy"/>
    <dgm:cxn modelId="{E88A208B-B725-4C1D-A619-F6D927121B04}" type="presOf" srcId="{9BD76382-F214-41E7-9B63-C56B505ED8C4}" destId="{64C916D3-601E-4303-A16E-F05833BBDD63}" srcOrd="0" destOrd="0" presId="urn:microsoft.com/office/officeart/2008/layout/HorizontalMultiLevelHierarchy"/>
    <dgm:cxn modelId="{3E0A3390-7598-4154-9E3A-98A853A919BA}" type="presOf" srcId="{877720A6-8683-4C50-91F9-19107CC122BD}" destId="{BA02C184-B84F-4473-BB1A-087C63A4D574}" srcOrd="0" destOrd="0" presId="urn:microsoft.com/office/officeart/2008/layout/HorizontalMultiLevelHierarchy"/>
    <dgm:cxn modelId="{ED584193-95B6-4D6D-9362-A08A772DFEC6}" srcId="{4EF72680-7B33-4F2C-BC83-C1A618862DE4}" destId="{3513E47C-105B-41D6-BE07-88E1C6CA2808}" srcOrd="0" destOrd="0" parTransId="{B0EE5B87-9872-4888-B566-621BE93BCFBC}" sibTransId="{CB9893BB-DE18-4DF0-812F-98073585FA70}"/>
    <dgm:cxn modelId="{89F37598-959E-4E40-9DB1-90C8E69EBEBD}" type="presOf" srcId="{38E1D6DB-EF60-44AE-B375-0B6B3FEC24EA}" destId="{4BD5BD10-D4B5-4917-AB76-00D85139BF2F}" srcOrd="1" destOrd="0" presId="urn:microsoft.com/office/officeart/2008/layout/HorizontalMultiLevelHierarchy"/>
    <dgm:cxn modelId="{B56E46A3-1F43-4943-BED5-E07EEF491D23}" type="presOf" srcId="{3513E47C-105B-41D6-BE07-88E1C6CA2808}" destId="{ACB2F645-7FB1-4FF4-BA90-1845E3FAAEBB}" srcOrd="0" destOrd="0" presId="urn:microsoft.com/office/officeart/2008/layout/HorizontalMultiLevelHierarchy"/>
    <dgm:cxn modelId="{696FD3B2-16BC-439B-9438-CD367708AD4C}" srcId="{3513E47C-105B-41D6-BE07-88E1C6CA2808}" destId="{637A9F96-C57F-4C5D-A8A1-F6C7F5C960BA}" srcOrd="1" destOrd="0" parTransId="{9BD76382-F214-41E7-9B63-C56B505ED8C4}" sibTransId="{38CBC1D3-68F8-424A-A9FA-BA2F4DDC64EC}"/>
    <dgm:cxn modelId="{EF5112C7-83AE-4865-A209-A903B012F8CF}" type="presOf" srcId="{637A9F96-C57F-4C5D-A8A1-F6C7F5C960BA}" destId="{19701EF7-9B70-4BA1-9ADD-F34002E12742}" srcOrd="0" destOrd="0" presId="urn:microsoft.com/office/officeart/2008/layout/HorizontalMultiLevelHierarchy"/>
    <dgm:cxn modelId="{4FE3FACB-BB94-4137-83F4-FA50293AF12B}" type="presOf" srcId="{94A27C0E-A957-452A-84D5-129C167AA925}" destId="{6AC8E5AE-6389-492A-B044-849B105365C6}" srcOrd="0" destOrd="0" presId="urn:microsoft.com/office/officeart/2008/layout/HorizontalMultiLevelHierarchy"/>
    <dgm:cxn modelId="{A72F62CD-0436-4E24-A624-E207FFF62378}" type="presOf" srcId="{6D46839C-7D8F-4105-BE1F-AF9E5A9710F7}" destId="{34397207-6C93-46F0-8461-23487AF81B57}" srcOrd="0" destOrd="0" presId="urn:microsoft.com/office/officeart/2008/layout/HorizontalMultiLevelHierarchy"/>
    <dgm:cxn modelId="{DCD9A6CD-D507-48DD-A421-342EDCB39FFF}" type="presOf" srcId="{6D46839C-7D8F-4105-BE1F-AF9E5A9710F7}" destId="{45387DBC-4262-42A1-A3C7-3203E5EA5959}" srcOrd="1" destOrd="0" presId="urn:microsoft.com/office/officeart/2008/layout/HorizontalMultiLevelHierarchy"/>
    <dgm:cxn modelId="{A8CBEFD5-8AEB-4FE1-A3D2-B0DB9D95275E}" type="presOf" srcId="{38E1D6DB-EF60-44AE-B375-0B6B3FEC24EA}" destId="{9B2ED464-D161-4B6D-A5CC-360429371F6D}" srcOrd="0" destOrd="0" presId="urn:microsoft.com/office/officeart/2008/layout/HorizontalMultiLevelHierarchy"/>
    <dgm:cxn modelId="{6A0DDCEE-2A76-4948-86FE-B7125BFE447C}" srcId="{3513E47C-105B-41D6-BE07-88E1C6CA2808}" destId="{257B2D26-D9B1-46B2-8A27-00F2A45CB613}" srcOrd="5" destOrd="0" parTransId="{6D46839C-7D8F-4105-BE1F-AF9E5A9710F7}" sibTransId="{B785E3A6-1607-42F9-B606-7AF74B36D7EB}"/>
    <dgm:cxn modelId="{043064F1-2740-4A0A-9105-CBB217B8884D}" type="presOf" srcId="{94A27C0E-A957-452A-84D5-129C167AA925}" destId="{E4F24012-E37B-418E-A014-5B5C61325ADD}" srcOrd="1" destOrd="0" presId="urn:microsoft.com/office/officeart/2008/layout/HorizontalMultiLevelHierarchy"/>
    <dgm:cxn modelId="{CACF98F1-DCEF-4698-B7DB-ACC4E303B9D9}" srcId="{3513E47C-105B-41D6-BE07-88E1C6CA2808}" destId="{90260153-AEF6-445E-A28C-D9488E406B17}" srcOrd="2" destOrd="0" parTransId="{38E1D6DB-EF60-44AE-B375-0B6B3FEC24EA}" sibTransId="{85E20392-E1FD-4F77-BC23-57A68F80A546}"/>
    <dgm:cxn modelId="{3F65FC4C-0FAD-4D9B-8623-66308F30B4DB}" type="presParOf" srcId="{B81EE821-632E-4742-96D3-40EA0D13A257}" destId="{BD5175E2-7EDC-44CD-A1FF-2F779B562EBF}" srcOrd="0" destOrd="0" presId="urn:microsoft.com/office/officeart/2008/layout/HorizontalMultiLevelHierarchy"/>
    <dgm:cxn modelId="{4E0B8BEE-6D43-4B78-B1D0-11B7742B5591}" type="presParOf" srcId="{BD5175E2-7EDC-44CD-A1FF-2F779B562EBF}" destId="{ACB2F645-7FB1-4FF4-BA90-1845E3FAAEBB}" srcOrd="0" destOrd="0" presId="urn:microsoft.com/office/officeart/2008/layout/HorizontalMultiLevelHierarchy"/>
    <dgm:cxn modelId="{C3708C0A-9064-4973-A221-0E440C321EF8}" type="presParOf" srcId="{BD5175E2-7EDC-44CD-A1FF-2F779B562EBF}" destId="{21DD6BF6-D33C-4CDF-9DD8-E775F711713E}" srcOrd="1" destOrd="0" presId="urn:microsoft.com/office/officeart/2008/layout/HorizontalMultiLevelHierarchy"/>
    <dgm:cxn modelId="{4275D6A9-8D11-4922-B34B-91C2017C8213}" type="presParOf" srcId="{21DD6BF6-D33C-4CDF-9DD8-E775F711713E}" destId="{15EA2754-07C6-4BB2-ABD1-65A06D9463F9}" srcOrd="0" destOrd="0" presId="urn:microsoft.com/office/officeart/2008/layout/HorizontalMultiLevelHierarchy"/>
    <dgm:cxn modelId="{C62C5188-4349-4DB2-A735-9301674E1561}" type="presParOf" srcId="{15EA2754-07C6-4BB2-ABD1-65A06D9463F9}" destId="{BFF600FC-4B83-40CC-9EF4-9009CEA7010A}" srcOrd="0" destOrd="0" presId="urn:microsoft.com/office/officeart/2008/layout/HorizontalMultiLevelHierarchy"/>
    <dgm:cxn modelId="{2376931F-3594-4304-A6A3-7A88771DE3EE}" type="presParOf" srcId="{21DD6BF6-D33C-4CDF-9DD8-E775F711713E}" destId="{708741B4-6C8B-4F27-9DA0-4D11E8AB1697}" srcOrd="1" destOrd="0" presId="urn:microsoft.com/office/officeart/2008/layout/HorizontalMultiLevelHierarchy"/>
    <dgm:cxn modelId="{C3DC4D11-0403-4588-BD28-FD59D51915E1}" type="presParOf" srcId="{708741B4-6C8B-4F27-9DA0-4D11E8AB1697}" destId="{BA02C184-B84F-4473-BB1A-087C63A4D574}" srcOrd="0" destOrd="0" presId="urn:microsoft.com/office/officeart/2008/layout/HorizontalMultiLevelHierarchy"/>
    <dgm:cxn modelId="{022AC231-FFF0-4E26-8B87-DAEDD0973E5E}" type="presParOf" srcId="{708741B4-6C8B-4F27-9DA0-4D11E8AB1697}" destId="{0C6FD457-1607-4CDF-8B30-7397C47837C6}" srcOrd="1" destOrd="0" presId="urn:microsoft.com/office/officeart/2008/layout/HorizontalMultiLevelHierarchy"/>
    <dgm:cxn modelId="{2F8216F5-A372-4802-9629-23EA03468AFB}" type="presParOf" srcId="{21DD6BF6-D33C-4CDF-9DD8-E775F711713E}" destId="{64C916D3-601E-4303-A16E-F05833BBDD63}" srcOrd="2" destOrd="0" presId="urn:microsoft.com/office/officeart/2008/layout/HorizontalMultiLevelHierarchy"/>
    <dgm:cxn modelId="{9E7F7632-5F2C-418B-B951-F7E6AB1E393D}" type="presParOf" srcId="{64C916D3-601E-4303-A16E-F05833BBDD63}" destId="{09415354-9643-4F63-AEFA-8F11C1022853}" srcOrd="0" destOrd="0" presId="urn:microsoft.com/office/officeart/2008/layout/HorizontalMultiLevelHierarchy"/>
    <dgm:cxn modelId="{8B98E2B8-3FC6-4B82-BFB9-FBBAB9920E06}" type="presParOf" srcId="{21DD6BF6-D33C-4CDF-9DD8-E775F711713E}" destId="{EDFB1DA6-C099-4D94-B92A-A0D13961172A}" srcOrd="3" destOrd="0" presId="urn:microsoft.com/office/officeart/2008/layout/HorizontalMultiLevelHierarchy"/>
    <dgm:cxn modelId="{D234BAD3-2341-4EB6-BE6E-EB30DC82B94E}" type="presParOf" srcId="{EDFB1DA6-C099-4D94-B92A-A0D13961172A}" destId="{19701EF7-9B70-4BA1-9ADD-F34002E12742}" srcOrd="0" destOrd="0" presId="urn:microsoft.com/office/officeart/2008/layout/HorizontalMultiLevelHierarchy"/>
    <dgm:cxn modelId="{3EA15570-5501-440B-A2B2-F2F543EC84AE}" type="presParOf" srcId="{EDFB1DA6-C099-4D94-B92A-A0D13961172A}" destId="{930F20B9-43D2-4917-AB96-F8B881839DE2}" srcOrd="1" destOrd="0" presId="urn:microsoft.com/office/officeart/2008/layout/HorizontalMultiLevelHierarchy"/>
    <dgm:cxn modelId="{27BAA611-22AD-485C-A833-B7AB542928EA}" type="presParOf" srcId="{21DD6BF6-D33C-4CDF-9DD8-E775F711713E}" destId="{9B2ED464-D161-4B6D-A5CC-360429371F6D}" srcOrd="4" destOrd="0" presId="urn:microsoft.com/office/officeart/2008/layout/HorizontalMultiLevelHierarchy"/>
    <dgm:cxn modelId="{761671DC-20DF-4809-8E20-6D7A7B6E2743}" type="presParOf" srcId="{9B2ED464-D161-4B6D-A5CC-360429371F6D}" destId="{4BD5BD10-D4B5-4917-AB76-00D85139BF2F}" srcOrd="0" destOrd="0" presId="urn:microsoft.com/office/officeart/2008/layout/HorizontalMultiLevelHierarchy"/>
    <dgm:cxn modelId="{F8C0D5B9-F174-4A42-ACEB-54D681F0EB90}" type="presParOf" srcId="{21DD6BF6-D33C-4CDF-9DD8-E775F711713E}" destId="{146FD9FD-E405-48AD-9273-B0C91D0287B0}" srcOrd="5" destOrd="0" presId="urn:microsoft.com/office/officeart/2008/layout/HorizontalMultiLevelHierarchy"/>
    <dgm:cxn modelId="{74252945-881F-40B7-A217-107947628FDF}" type="presParOf" srcId="{146FD9FD-E405-48AD-9273-B0C91D0287B0}" destId="{69FC650C-30FA-4EE8-9FEA-A7F99D19C1F0}" srcOrd="0" destOrd="0" presId="urn:microsoft.com/office/officeart/2008/layout/HorizontalMultiLevelHierarchy"/>
    <dgm:cxn modelId="{208BBBE5-0BB9-411E-9EDF-28371B331E48}" type="presParOf" srcId="{146FD9FD-E405-48AD-9273-B0C91D0287B0}" destId="{D2BF8333-C001-49E7-8F46-4DE34CBD9EAC}" srcOrd="1" destOrd="0" presId="urn:microsoft.com/office/officeart/2008/layout/HorizontalMultiLevelHierarchy"/>
    <dgm:cxn modelId="{425F18C9-CC64-40A4-A7D4-79ECE7E598DE}" type="presParOf" srcId="{21DD6BF6-D33C-4CDF-9DD8-E775F711713E}" destId="{F634CCC7-FFF6-4B55-B13C-CD1343F8B640}" srcOrd="6" destOrd="0" presId="urn:microsoft.com/office/officeart/2008/layout/HorizontalMultiLevelHierarchy"/>
    <dgm:cxn modelId="{2BC3294B-0B50-4D4E-A1AB-8BB5E0455EC9}" type="presParOf" srcId="{F634CCC7-FFF6-4B55-B13C-CD1343F8B640}" destId="{8235AB12-A736-49F3-B3E9-308824208B59}" srcOrd="0" destOrd="0" presId="urn:microsoft.com/office/officeart/2008/layout/HorizontalMultiLevelHierarchy"/>
    <dgm:cxn modelId="{AB338D0F-BC5D-4512-855A-427E6A59CCDD}" type="presParOf" srcId="{21DD6BF6-D33C-4CDF-9DD8-E775F711713E}" destId="{47B2C412-63C4-4850-9FF6-36D656578F3C}" srcOrd="7" destOrd="0" presId="urn:microsoft.com/office/officeart/2008/layout/HorizontalMultiLevelHierarchy"/>
    <dgm:cxn modelId="{E9D1BD99-968D-4084-991A-F0ADFACA15F6}" type="presParOf" srcId="{47B2C412-63C4-4850-9FF6-36D656578F3C}" destId="{A04E2DC1-AF28-4443-B655-FE4CA5F139BF}" srcOrd="0" destOrd="0" presId="urn:microsoft.com/office/officeart/2008/layout/HorizontalMultiLevelHierarchy"/>
    <dgm:cxn modelId="{570263BA-1200-42AE-990C-ED6057E46419}" type="presParOf" srcId="{47B2C412-63C4-4850-9FF6-36D656578F3C}" destId="{845CF9F0-38A2-405D-AF8F-0B3A011B1283}" srcOrd="1" destOrd="0" presId="urn:microsoft.com/office/officeart/2008/layout/HorizontalMultiLevelHierarchy"/>
    <dgm:cxn modelId="{7450E871-5664-4AB8-ACB0-64877CE15E63}" type="presParOf" srcId="{21DD6BF6-D33C-4CDF-9DD8-E775F711713E}" destId="{6AC8E5AE-6389-492A-B044-849B105365C6}" srcOrd="8" destOrd="0" presId="urn:microsoft.com/office/officeart/2008/layout/HorizontalMultiLevelHierarchy"/>
    <dgm:cxn modelId="{29C7FA92-4A47-4198-8146-D99216FF4CA6}" type="presParOf" srcId="{6AC8E5AE-6389-492A-B044-849B105365C6}" destId="{E4F24012-E37B-418E-A014-5B5C61325ADD}" srcOrd="0" destOrd="0" presId="urn:microsoft.com/office/officeart/2008/layout/HorizontalMultiLevelHierarchy"/>
    <dgm:cxn modelId="{0D053403-3056-4CFA-B0D9-D5D184B8C327}" type="presParOf" srcId="{21DD6BF6-D33C-4CDF-9DD8-E775F711713E}" destId="{9772E4E9-AEE4-4D61-A9E4-0FC9D0FB7D91}" srcOrd="9" destOrd="0" presId="urn:microsoft.com/office/officeart/2008/layout/HorizontalMultiLevelHierarchy"/>
    <dgm:cxn modelId="{9C0474E9-13C1-40AC-80DF-7E4EC1AF61F1}" type="presParOf" srcId="{9772E4E9-AEE4-4D61-A9E4-0FC9D0FB7D91}" destId="{404328BD-CCD9-406D-B2CC-1AC512EDC5C9}" srcOrd="0" destOrd="0" presId="urn:microsoft.com/office/officeart/2008/layout/HorizontalMultiLevelHierarchy"/>
    <dgm:cxn modelId="{72A3EAF3-B901-4FFC-B9C2-3D8E21CED770}" type="presParOf" srcId="{9772E4E9-AEE4-4D61-A9E4-0FC9D0FB7D91}" destId="{4A39706D-2E04-4149-BE82-30053EC93480}" srcOrd="1" destOrd="0" presId="urn:microsoft.com/office/officeart/2008/layout/HorizontalMultiLevelHierarchy"/>
    <dgm:cxn modelId="{CCCFFC78-A190-4259-9B9D-758307B12711}" type="presParOf" srcId="{21DD6BF6-D33C-4CDF-9DD8-E775F711713E}" destId="{34397207-6C93-46F0-8461-23487AF81B57}" srcOrd="10" destOrd="0" presId="urn:microsoft.com/office/officeart/2008/layout/HorizontalMultiLevelHierarchy"/>
    <dgm:cxn modelId="{5B773118-FA99-4FD4-B021-3402A642A33B}" type="presParOf" srcId="{34397207-6C93-46F0-8461-23487AF81B57}" destId="{45387DBC-4262-42A1-A3C7-3203E5EA5959}" srcOrd="0" destOrd="0" presId="urn:microsoft.com/office/officeart/2008/layout/HorizontalMultiLevelHierarchy"/>
    <dgm:cxn modelId="{430E82C1-59A9-4405-AB47-AA9013AB0493}" type="presParOf" srcId="{21DD6BF6-D33C-4CDF-9DD8-E775F711713E}" destId="{1D2EF01E-8F12-4206-8D45-1CD6B0220CB1}" srcOrd="11" destOrd="0" presId="urn:microsoft.com/office/officeart/2008/layout/HorizontalMultiLevelHierarchy"/>
    <dgm:cxn modelId="{8286C736-7864-498B-B95D-553C1AFD19CE}" type="presParOf" srcId="{1D2EF01E-8F12-4206-8D45-1CD6B0220CB1}" destId="{F34FF2EA-6B1D-4FE8-A7A0-49556530282B}" srcOrd="0" destOrd="0" presId="urn:microsoft.com/office/officeart/2008/layout/HorizontalMultiLevelHierarchy"/>
    <dgm:cxn modelId="{28587753-4903-4DE4-B2E2-B2A97ABA46D3}" type="presParOf" srcId="{1D2EF01E-8F12-4206-8D45-1CD6B0220CB1}" destId="{DE5B3E40-8FF4-456F-9155-973CF997362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F72680-7B33-4F2C-BC83-C1A618862D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3E47C-105B-41D6-BE07-88E1C6CA2808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B0EE5B87-9872-4888-B566-621BE93BCFBC}" type="parTrans" cxnId="{ED584193-95B6-4D6D-9362-A08A772DFEC6}">
      <dgm:prSet/>
      <dgm:spPr/>
      <dgm:t>
        <a:bodyPr/>
        <a:lstStyle/>
        <a:p>
          <a:endParaRPr lang="en-US"/>
        </a:p>
      </dgm:t>
    </dgm:pt>
    <dgm:pt modelId="{CB9893BB-DE18-4DF0-812F-98073585FA70}" type="sibTrans" cxnId="{ED584193-95B6-4D6D-9362-A08A772DFEC6}">
      <dgm:prSet/>
      <dgm:spPr/>
      <dgm:t>
        <a:bodyPr/>
        <a:lstStyle/>
        <a:p>
          <a:endParaRPr lang="en-US"/>
        </a:p>
      </dgm:t>
    </dgm:pt>
    <dgm:pt modelId="{877720A6-8683-4C50-91F9-19107CC122BD}">
      <dgm:prSet phldrT="[Text]"/>
      <dgm:spPr/>
      <dgm:t>
        <a:bodyPr/>
        <a:lstStyle/>
        <a:p>
          <a:r>
            <a:rPr lang="en-US" dirty="0"/>
            <a:t>location</a:t>
          </a:r>
        </a:p>
      </dgm:t>
    </dgm:pt>
    <dgm:pt modelId="{F55A3FBF-204E-484C-B67A-A995182E8C3D}" type="parTrans" cxnId="{BA372A65-2792-4F63-9448-A89595538EED}">
      <dgm:prSet/>
      <dgm:spPr/>
      <dgm:t>
        <a:bodyPr/>
        <a:lstStyle/>
        <a:p>
          <a:endParaRPr lang="en-US"/>
        </a:p>
      </dgm:t>
    </dgm:pt>
    <dgm:pt modelId="{C4A5F0AA-987D-42A9-94CA-C207FAF7C044}" type="sibTrans" cxnId="{BA372A65-2792-4F63-9448-A89595538EED}">
      <dgm:prSet/>
      <dgm:spPr/>
      <dgm:t>
        <a:bodyPr/>
        <a:lstStyle/>
        <a:p>
          <a:endParaRPr lang="en-US"/>
        </a:p>
      </dgm:t>
    </dgm:pt>
    <dgm:pt modelId="{90260153-AEF6-445E-A28C-D9488E406B17}">
      <dgm:prSet phldrT="[Text]"/>
      <dgm:spPr/>
      <dgm:t>
        <a:bodyPr/>
        <a:lstStyle/>
        <a:p>
          <a:r>
            <a:rPr lang="en-US" dirty="0"/>
            <a:t>housing</a:t>
          </a:r>
        </a:p>
      </dgm:t>
    </dgm:pt>
    <dgm:pt modelId="{38E1D6DB-EF60-44AE-B375-0B6B3FEC24EA}" type="parTrans" cxnId="{CACF98F1-DCEF-4698-B7DB-ACC4E303B9D9}">
      <dgm:prSet/>
      <dgm:spPr/>
      <dgm:t>
        <a:bodyPr/>
        <a:lstStyle/>
        <a:p>
          <a:endParaRPr lang="en-US"/>
        </a:p>
      </dgm:t>
    </dgm:pt>
    <dgm:pt modelId="{85E20392-E1FD-4F77-BC23-57A68F80A546}" type="sibTrans" cxnId="{CACF98F1-DCEF-4698-B7DB-ACC4E303B9D9}">
      <dgm:prSet/>
      <dgm:spPr/>
      <dgm:t>
        <a:bodyPr/>
        <a:lstStyle/>
        <a:p>
          <a:endParaRPr lang="en-US"/>
        </a:p>
      </dgm:t>
    </dgm:pt>
    <dgm:pt modelId="{3CCAFEE8-4397-4B8C-A4AD-0EE9E2CDADC6}">
      <dgm:prSet phldrT="[Text]"/>
      <dgm:spPr/>
      <dgm:t>
        <a:bodyPr/>
        <a:lstStyle/>
        <a:p>
          <a:r>
            <a:rPr lang="en-US" dirty="0"/>
            <a:t>student body</a:t>
          </a:r>
        </a:p>
      </dgm:t>
    </dgm:pt>
    <dgm:pt modelId="{F215CD5C-AB25-4E7E-AC31-3AF3DE68A5ED}" type="parTrans" cxnId="{3C200B52-11E2-4393-9B2E-C21F9E91F1EA}">
      <dgm:prSet/>
      <dgm:spPr/>
      <dgm:t>
        <a:bodyPr/>
        <a:lstStyle/>
        <a:p>
          <a:endParaRPr lang="en-US"/>
        </a:p>
      </dgm:t>
    </dgm:pt>
    <dgm:pt modelId="{2AF679A7-DE8B-409D-A75A-EB234BFC8B16}" type="sibTrans" cxnId="{3C200B52-11E2-4393-9B2E-C21F9E91F1EA}">
      <dgm:prSet/>
      <dgm:spPr/>
      <dgm:t>
        <a:bodyPr/>
        <a:lstStyle/>
        <a:p>
          <a:endParaRPr lang="en-US"/>
        </a:p>
      </dgm:t>
    </dgm:pt>
    <dgm:pt modelId="{CC4C0955-8C4C-4BBE-87CF-6C773780EF2B}">
      <dgm:prSet/>
      <dgm:spPr/>
      <dgm:t>
        <a:bodyPr/>
        <a:lstStyle/>
        <a:p>
          <a:r>
            <a:rPr lang="en-US" dirty="0"/>
            <a:t>extracurriculars</a:t>
          </a:r>
        </a:p>
      </dgm:t>
    </dgm:pt>
    <dgm:pt modelId="{94A27C0E-A957-452A-84D5-129C167AA925}" type="parTrans" cxnId="{97BDBD60-9C30-47B9-B8A4-3380D5D8811A}">
      <dgm:prSet/>
      <dgm:spPr/>
      <dgm:t>
        <a:bodyPr/>
        <a:lstStyle/>
        <a:p>
          <a:endParaRPr lang="en-US"/>
        </a:p>
      </dgm:t>
    </dgm:pt>
    <dgm:pt modelId="{01A61BAE-BC85-42DA-AC99-9851A2FB36CC}" type="sibTrans" cxnId="{97BDBD60-9C30-47B9-B8A4-3380D5D8811A}">
      <dgm:prSet/>
      <dgm:spPr/>
      <dgm:t>
        <a:bodyPr/>
        <a:lstStyle/>
        <a:p>
          <a:endParaRPr lang="en-US"/>
        </a:p>
      </dgm:t>
    </dgm:pt>
    <dgm:pt modelId="{B81EE821-632E-4742-96D3-40EA0D13A257}" type="pres">
      <dgm:prSet presAssocID="{4EF72680-7B33-4F2C-BC83-C1A618862D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5175E2-7EDC-44CD-A1FF-2F779B562EBF}" type="pres">
      <dgm:prSet presAssocID="{3513E47C-105B-41D6-BE07-88E1C6CA2808}" presName="root1" presStyleCnt="0"/>
      <dgm:spPr/>
    </dgm:pt>
    <dgm:pt modelId="{ACB2F645-7FB1-4FF4-BA90-1845E3FAAEBB}" type="pres">
      <dgm:prSet presAssocID="{3513E47C-105B-41D6-BE07-88E1C6CA2808}" presName="LevelOneTextNode" presStyleLbl="node0" presStyleIdx="0" presStyleCnt="1">
        <dgm:presLayoutVars>
          <dgm:chPref val="3"/>
        </dgm:presLayoutVars>
      </dgm:prSet>
      <dgm:spPr/>
    </dgm:pt>
    <dgm:pt modelId="{21DD6BF6-D33C-4CDF-9DD8-E775F711713E}" type="pres">
      <dgm:prSet presAssocID="{3513E47C-105B-41D6-BE07-88E1C6CA2808}" presName="level2hierChild" presStyleCnt="0"/>
      <dgm:spPr/>
    </dgm:pt>
    <dgm:pt modelId="{15EA2754-07C6-4BB2-ABD1-65A06D9463F9}" type="pres">
      <dgm:prSet presAssocID="{F55A3FBF-204E-484C-B67A-A995182E8C3D}" presName="conn2-1" presStyleLbl="parChTrans1D2" presStyleIdx="0" presStyleCnt="4"/>
      <dgm:spPr/>
    </dgm:pt>
    <dgm:pt modelId="{BFF600FC-4B83-40CC-9EF4-9009CEA7010A}" type="pres">
      <dgm:prSet presAssocID="{F55A3FBF-204E-484C-B67A-A995182E8C3D}" presName="connTx" presStyleLbl="parChTrans1D2" presStyleIdx="0" presStyleCnt="4"/>
      <dgm:spPr/>
    </dgm:pt>
    <dgm:pt modelId="{708741B4-6C8B-4F27-9DA0-4D11E8AB1697}" type="pres">
      <dgm:prSet presAssocID="{877720A6-8683-4C50-91F9-19107CC122BD}" presName="root2" presStyleCnt="0"/>
      <dgm:spPr/>
    </dgm:pt>
    <dgm:pt modelId="{BA02C184-B84F-4473-BB1A-087C63A4D574}" type="pres">
      <dgm:prSet presAssocID="{877720A6-8683-4C50-91F9-19107CC122BD}" presName="LevelTwoTextNode" presStyleLbl="node2" presStyleIdx="0" presStyleCnt="4">
        <dgm:presLayoutVars>
          <dgm:chPref val="3"/>
        </dgm:presLayoutVars>
      </dgm:prSet>
      <dgm:spPr/>
    </dgm:pt>
    <dgm:pt modelId="{0C6FD457-1607-4CDF-8B30-7397C47837C6}" type="pres">
      <dgm:prSet presAssocID="{877720A6-8683-4C50-91F9-19107CC122BD}" presName="level3hierChild" presStyleCnt="0"/>
      <dgm:spPr/>
    </dgm:pt>
    <dgm:pt modelId="{9B2ED464-D161-4B6D-A5CC-360429371F6D}" type="pres">
      <dgm:prSet presAssocID="{38E1D6DB-EF60-44AE-B375-0B6B3FEC24EA}" presName="conn2-1" presStyleLbl="parChTrans1D2" presStyleIdx="1" presStyleCnt="4"/>
      <dgm:spPr/>
    </dgm:pt>
    <dgm:pt modelId="{4BD5BD10-D4B5-4917-AB76-00D85139BF2F}" type="pres">
      <dgm:prSet presAssocID="{38E1D6DB-EF60-44AE-B375-0B6B3FEC24EA}" presName="connTx" presStyleLbl="parChTrans1D2" presStyleIdx="1" presStyleCnt="4"/>
      <dgm:spPr/>
    </dgm:pt>
    <dgm:pt modelId="{146FD9FD-E405-48AD-9273-B0C91D0287B0}" type="pres">
      <dgm:prSet presAssocID="{90260153-AEF6-445E-A28C-D9488E406B17}" presName="root2" presStyleCnt="0"/>
      <dgm:spPr/>
    </dgm:pt>
    <dgm:pt modelId="{69FC650C-30FA-4EE8-9FEA-A7F99D19C1F0}" type="pres">
      <dgm:prSet presAssocID="{90260153-AEF6-445E-A28C-D9488E406B17}" presName="LevelTwoTextNode" presStyleLbl="node2" presStyleIdx="1" presStyleCnt="4">
        <dgm:presLayoutVars>
          <dgm:chPref val="3"/>
        </dgm:presLayoutVars>
      </dgm:prSet>
      <dgm:spPr/>
    </dgm:pt>
    <dgm:pt modelId="{D2BF8333-C001-49E7-8F46-4DE34CBD9EAC}" type="pres">
      <dgm:prSet presAssocID="{90260153-AEF6-445E-A28C-D9488E406B17}" presName="level3hierChild" presStyleCnt="0"/>
      <dgm:spPr/>
    </dgm:pt>
    <dgm:pt modelId="{F634CCC7-FFF6-4B55-B13C-CD1343F8B640}" type="pres">
      <dgm:prSet presAssocID="{F215CD5C-AB25-4E7E-AC31-3AF3DE68A5ED}" presName="conn2-1" presStyleLbl="parChTrans1D2" presStyleIdx="2" presStyleCnt="4"/>
      <dgm:spPr/>
    </dgm:pt>
    <dgm:pt modelId="{8235AB12-A736-49F3-B3E9-308824208B59}" type="pres">
      <dgm:prSet presAssocID="{F215CD5C-AB25-4E7E-AC31-3AF3DE68A5ED}" presName="connTx" presStyleLbl="parChTrans1D2" presStyleIdx="2" presStyleCnt="4"/>
      <dgm:spPr/>
    </dgm:pt>
    <dgm:pt modelId="{47B2C412-63C4-4850-9FF6-36D656578F3C}" type="pres">
      <dgm:prSet presAssocID="{3CCAFEE8-4397-4B8C-A4AD-0EE9E2CDADC6}" presName="root2" presStyleCnt="0"/>
      <dgm:spPr/>
    </dgm:pt>
    <dgm:pt modelId="{A04E2DC1-AF28-4443-B655-FE4CA5F139BF}" type="pres">
      <dgm:prSet presAssocID="{3CCAFEE8-4397-4B8C-A4AD-0EE9E2CDADC6}" presName="LevelTwoTextNode" presStyleLbl="node2" presStyleIdx="2" presStyleCnt="4">
        <dgm:presLayoutVars>
          <dgm:chPref val="3"/>
        </dgm:presLayoutVars>
      </dgm:prSet>
      <dgm:spPr/>
    </dgm:pt>
    <dgm:pt modelId="{845CF9F0-38A2-405D-AF8F-0B3A011B1283}" type="pres">
      <dgm:prSet presAssocID="{3CCAFEE8-4397-4B8C-A4AD-0EE9E2CDADC6}" presName="level3hierChild" presStyleCnt="0"/>
      <dgm:spPr/>
    </dgm:pt>
    <dgm:pt modelId="{6AC8E5AE-6389-492A-B044-849B105365C6}" type="pres">
      <dgm:prSet presAssocID="{94A27C0E-A957-452A-84D5-129C167AA925}" presName="conn2-1" presStyleLbl="parChTrans1D2" presStyleIdx="3" presStyleCnt="4"/>
      <dgm:spPr/>
    </dgm:pt>
    <dgm:pt modelId="{E4F24012-E37B-418E-A014-5B5C61325ADD}" type="pres">
      <dgm:prSet presAssocID="{94A27C0E-A957-452A-84D5-129C167AA925}" presName="connTx" presStyleLbl="parChTrans1D2" presStyleIdx="3" presStyleCnt="4"/>
      <dgm:spPr/>
    </dgm:pt>
    <dgm:pt modelId="{9772E4E9-AEE4-4D61-A9E4-0FC9D0FB7D91}" type="pres">
      <dgm:prSet presAssocID="{CC4C0955-8C4C-4BBE-87CF-6C773780EF2B}" presName="root2" presStyleCnt="0"/>
      <dgm:spPr/>
    </dgm:pt>
    <dgm:pt modelId="{404328BD-CCD9-406D-B2CC-1AC512EDC5C9}" type="pres">
      <dgm:prSet presAssocID="{CC4C0955-8C4C-4BBE-87CF-6C773780EF2B}" presName="LevelTwoTextNode" presStyleLbl="node2" presStyleIdx="3" presStyleCnt="4">
        <dgm:presLayoutVars>
          <dgm:chPref val="3"/>
        </dgm:presLayoutVars>
      </dgm:prSet>
      <dgm:spPr/>
    </dgm:pt>
    <dgm:pt modelId="{4A39706D-2E04-4149-BE82-30053EC93480}" type="pres">
      <dgm:prSet presAssocID="{CC4C0955-8C4C-4BBE-87CF-6C773780EF2B}" presName="level3hierChild" presStyleCnt="0"/>
      <dgm:spPr/>
    </dgm:pt>
  </dgm:ptLst>
  <dgm:cxnLst>
    <dgm:cxn modelId="{E3FD5209-49A4-43A4-A8BB-496B2488B7F6}" type="presOf" srcId="{94A27C0E-A957-452A-84D5-129C167AA925}" destId="{E4F24012-E37B-418E-A014-5B5C61325ADD}" srcOrd="1" destOrd="0" presId="urn:microsoft.com/office/officeart/2008/layout/HorizontalMultiLevelHierarchy"/>
    <dgm:cxn modelId="{5E7A7C19-7B30-49F6-BBEF-A95BC54100A0}" type="presOf" srcId="{90260153-AEF6-445E-A28C-D9488E406B17}" destId="{69FC650C-30FA-4EE8-9FEA-A7F99D19C1F0}" srcOrd="0" destOrd="0" presId="urn:microsoft.com/office/officeart/2008/layout/HorizontalMultiLevelHierarchy"/>
    <dgm:cxn modelId="{0D33203E-D477-4D06-BCBB-3B7C47758591}" type="presOf" srcId="{CC4C0955-8C4C-4BBE-87CF-6C773780EF2B}" destId="{404328BD-CCD9-406D-B2CC-1AC512EDC5C9}" srcOrd="0" destOrd="0" presId="urn:microsoft.com/office/officeart/2008/layout/HorizontalMultiLevelHierarchy"/>
    <dgm:cxn modelId="{9F99A45B-BA6F-4A35-8548-CFBF88C6C910}" type="presOf" srcId="{877720A6-8683-4C50-91F9-19107CC122BD}" destId="{BA02C184-B84F-4473-BB1A-087C63A4D574}" srcOrd="0" destOrd="0" presId="urn:microsoft.com/office/officeart/2008/layout/HorizontalMultiLevelHierarchy"/>
    <dgm:cxn modelId="{97BDBD60-9C30-47B9-B8A4-3380D5D8811A}" srcId="{3513E47C-105B-41D6-BE07-88E1C6CA2808}" destId="{CC4C0955-8C4C-4BBE-87CF-6C773780EF2B}" srcOrd="3" destOrd="0" parTransId="{94A27C0E-A957-452A-84D5-129C167AA925}" sibTransId="{01A61BAE-BC85-42DA-AC99-9851A2FB36CC}"/>
    <dgm:cxn modelId="{BA372A65-2792-4F63-9448-A89595538EED}" srcId="{3513E47C-105B-41D6-BE07-88E1C6CA2808}" destId="{877720A6-8683-4C50-91F9-19107CC122BD}" srcOrd="0" destOrd="0" parTransId="{F55A3FBF-204E-484C-B67A-A995182E8C3D}" sibTransId="{C4A5F0AA-987D-42A9-94CA-C207FAF7C044}"/>
    <dgm:cxn modelId="{32A6D967-71B4-4F70-92F6-B99B3D34D0A1}" type="presOf" srcId="{F55A3FBF-204E-484C-B67A-A995182E8C3D}" destId="{15EA2754-07C6-4BB2-ABD1-65A06D9463F9}" srcOrd="0" destOrd="0" presId="urn:microsoft.com/office/officeart/2008/layout/HorizontalMultiLevelHierarchy"/>
    <dgm:cxn modelId="{D5FF786D-6E2A-4584-9419-7D5A20E21E66}" type="presOf" srcId="{F55A3FBF-204E-484C-B67A-A995182E8C3D}" destId="{BFF600FC-4B83-40CC-9EF4-9009CEA7010A}" srcOrd="1" destOrd="0" presId="urn:microsoft.com/office/officeart/2008/layout/HorizontalMultiLevelHierarchy"/>
    <dgm:cxn modelId="{3C200B52-11E2-4393-9B2E-C21F9E91F1EA}" srcId="{3513E47C-105B-41D6-BE07-88E1C6CA2808}" destId="{3CCAFEE8-4397-4B8C-A4AD-0EE9E2CDADC6}" srcOrd="2" destOrd="0" parTransId="{F215CD5C-AB25-4E7E-AC31-3AF3DE68A5ED}" sibTransId="{2AF679A7-DE8B-409D-A75A-EB234BFC8B16}"/>
    <dgm:cxn modelId="{572B8F73-1030-43B9-ABBB-5BF41DD7FFD3}" type="presOf" srcId="{4EF72680-7B33-4F2C-BC83-C1A618862DE4}" destId="{B81EE821-632E-4742-96D3-40EA0D13A257}" srcOrd="0" destOrd="0" presId="urn:microsoft.com/office/officeart/2008/layout/HorizontalMultiLevelHierarchy"/>
    <dgm:cxn modelId="{A8921074-331B-4FAB-863F-7CF821904CA4}" type="presOf" srcId="{3CCAFEE8-4397-4B8C-A4AD-0EE9E2CDADC6}" destId="{A04E2DC1-AF28-4443-B655-FE4CA5F139BF}" srcOrd="0" destOrd="0" presId="urn:microsoft.com/office/officeart/2008/layout/HorizontalMultiLevelHierarchy"/>
    <dgm:cxn modelId="{ED584193-95B6-4D6D-9362-A08A772DFEC6}" srcId="{4EF72680-7B33-4F2C-BC83-C1A618862DE4}" destId="{3513E47C-105B-41D6-BE07-88E1C6CA2808}" srcOrd="0" destOrd="0" parTransId="{B0EE5B87-9872-4888-B566-621BE93BCFBC}" sibTransId="{CB9893BB-DE18-4DF0-812F-98073585FA70}"/>
    <dgm:cxn modelId="{3F0BB393-9ED9-44AC-95C9-43D32988D8D4}" type="presOf" srcId="{3513E47C-105B-41D6-BE07-88E1C6CA2808}" destId="{ACB2F645-7FB1-4FF4-BA90-1845E3FAAEBB}" srcOrd="0" destOrd="0" presId="urn:microsoft.com/office/officeart/2008/layout/HorizontalMultiLevelHierarchy"/>
    <dgm:cxn modelId="{01B26D99-1498-488A-BEB1-07BA30894DA8}" type="presOf" srcId="{F215CD5C-AB25-4E7E-AC31-3AF3DE68A5ED}" destId="{8235AB12-A736-49F3-B3E9-308824208B59}" srcOrd="1" destOrd="0" presId="urn:microsoft.com/office/officeart/2008/layout/HorizontalMultiLevelHierarchy"/>
    <dgm:cxn modelId="{C172A9A0-A8E6-4DD9-A083-2025745D8B10}" type="presOf" srcId="{38E1D6DB-EF60-44AE-B375-0B6B3FEC24EA}" destId="{4BD5BD10-D4B5-4917-AB76-00D85139BF2F}" srcOrd="1" destOrd="0" presId="urn:microsoft.com/office/officeart/2008/layout/HorizontalMultiLevelHierarchy"/>
    <dgm:cxn modelId="{ED4D6BBD-7D58-4C60-B9A7-DEF0B5332E89}" type="presOf" srcId="{94A27C0E-A957-452A-84D5-129C167AA925}" destId="{6AC8E5AE-6389-492A-B044-849B105365C6}" srcOrd="0" destOrd="0" presId="urn:microsoft.com/office/officeart/2008/layout/HorizontalMultiLevelHierarchy"/>
    <dgm:cxn modelId="{6A1A7FDF-02A7-46ED-8A1E-FA534F18DA49}" type="presOf" srcId="{F215CD5C-AB25-4E7E-AC31-3AF3DE68A5ED}" destId="{F634CCC7-FFF6-4B55-B13C-CD1343F8B640}" srcOrd="0" destOrd="0" presId="urn:microsoft.com/office/officeart/2008/layout/HorizontalMultiLevelHierarchy"/>
    <dgm:cxn modelId="{5B425CEC-8B69-4BFB-9EEB-85C0C418AA05}" type="presOf" srcId="{38E1D6DB-EF60-44AE-B375-0B6B3FEC24EA}" destId="{9B2ED464-D161-4B6D-A5CC-360429371F6D}" srcOrd="0" destOrd="0" presId="urn:microsoft.com/office/officeart/2008/layout/HorizontalMultiLevelHierarchy"/>
    <dgm:cxn modelId="{CACF98F1-DCEF-4698-B7DB-ACC4E303B9D9}" srcId="{3513E47C-105B-41D6-BE07-88E1C6CA2808}" destId="{90260153-AEF6-445E-A28C-D9488E406B17}" srcOrd="1" destOrd="0" parTransId="{38E1D6DB-EF60-44AE-B375-0B6B3FEC24EA}" sibTransId="{85E20392-E1FD-4F77-BC23-57A68F80A546}"/>
    <dgm:cxn modelId="{D1DCD6F7-856E-40F3-B92A-ECC079E42C44}" type="presParOf" srcId="{B81EE821-632E-4742-96D3-40EA0D13A257}" destId="{BD5175E2-7EDC-44CD-A1FF-2F779B562EBF}" srcOrd="0" destOrd="0" presId="urn:microsoft.com/office/officeart/2008/layout/HorizontalMultiLevelHierarchy"/>
    <dgm:cxn modelId="{A932637E-CC7C-470B-8486-690AE5A286E5}" type="presParOf" srcId="{BD5175E2-7EDC-44CD-A1FF-2F779B562EBF}" destId="{ACB2F645-7FB1-4FF4-BA90-1845E3FAAEBB}" srcOrd="0" destOrd="0" presId="urn:microsoft.com/office/officeart/2008/layout/HorizontalMultiLevelHierarchy"/>
    <dgm:cxn modelId="{FD3FD963-4A89-4D1A-978C-90DB0F2AA670}" type="presParOf" srcId="{BD5175E2-7EDC-44CD-A1FF-2F779B562EBF}" destId="{21DD6BF6-D33C-4CDF-9DD8-E775F711713E}" srcOrd="1" destOrd="0" presId="urn:microsoft.com/office/officeart/2008/layout/HorizontalMultiLevelHierarchy"/>
    <dgm:cxn modelId="{1516B4E5-A371-4D34-84F6-A032204ED93E}" type="presParOf" srcId="{21DD6BF6-D33C-4CDF-9DD8-E775F711713E}" destId="{15EA2754-07C6-4BB2-ABD1-65A06D9463F9}" srcOrd="0" destOrd="0" presId="urn:microsoft.com/office/officeart/2008/layout/HorizontalMultiLevelHierarchy"/>
    <dgm:cxn modelId="{2DAAB009-5BDD-45DC-8B8F-2D882B6A7896}" type="presParOf" srcId="{15EA2754-07C6-4BB2-ABD1-65A06D9463F9}" destId="{BFF600FC-4B83-40CC-9EF4-9009CEA7010A}" srcOrd="0" destOrd="0" presId="urn:microsoft.com/office/officeart/2008/layout/HorizontalMultiLevelHierarchy"/>
    <dgm:cxn modelId="{AA9C5763-6A86-4017-B40C-45867D343DFF}" type="presParOf" srcId="{21DD6BF6-D33C-4CDF-9DD8-E775F711713E}" destId="{708741B4-6C8B-4F27-9DA0-4D11E8AB1697}" srcOrd="1" destOrd="0" presId="urn:microsoft.com/office/officeart/2008/layout/HorizontalMultiLevelHierarchy"/>
    <dgm:cxn modelId="{400F5CEF-048D-42F5-8031-7D1607282244}" type="presParOf" srcId="{708741B4-6C8B-4F27-9DA0-4D11E8AB1697}" destId="{BA02C184-B84F-4473-BB1A-087C63A4D574}" srcOrd="0" destOrd="0" presId="urn:microsoft.com/office/officeart/2008/layout/HorizontalMultiLevelHierarchy"/>
    <dgm:cxn modelId="{B7C65256-0199-4DAB-89F0-11842CE85627}" type="presParOf" srcId="{708741B4-6C8B-4F27-9DA0-4D11E8AB1697}" destId="{0C6FD457-1607-4CDF-8B30-7397C47837C6}" srcOrd="1" destOrd="0" presId="urn:microsoft.com/office/officeart/2008/layout/HorizontalMultiLevelHierarchy"/>
    <dgm:cxn modelId="{DE664E15-2A7B-4661-803E-11B0B98E82B1}" type="presParOf" srcId="{21DD6BF6-D33C-4CDF-9DD8-E775F711713E}" destId="{9B2ED464-D161-4B6D-A5CC-360429371F6D}" srcOrd="2" destOrd="0" presId="urn:microsoft.com/office/officeart/2008/layout/HorizontalMultiLevelHierarchy"/>
    <dgm:cxn modelId="{A008B938-2645-43EC-8F5B-82EBA38AE771}" type="presParOf" srcId="{9B2ED464-D161-4B6D-A5CC-360429371F6D}" destId="{4BD5BD10-D4B5-4917-AB76-00D85139BF2F}" srcOrd="0" destOrd="0" presId="urn:microsoft.com/office/officeart/2008/layout/HorizontalMultiLevelHierarchy"/>
    <dgm:cxn modelId="{E7D7C4A6-D76B-4B66-9166-100C69663986}" type="presParOf" srcId="{21DD6BF6-D33C-4CDF-9DD8-E775F711713E}" destId="{146FD9FD-E405-48AD-9273-B0C91D0287B0}" srcOrd="3" destOrd="0" presId="urn:microsoft.com/office/officeart/2008/layout/HorizontalMultiLevelHierarchy"/>
    <dgm:cxn modelId="{D75C3732-1012-4983-9DDC-4900852F2612}" type="presParOf" srcId="{146FD9FD-E405-48AD-9273-B0C91D0287B0}" destId="{69FC650C-30FA-4EE8-9FEA-A7F99D19C1F0}" srcOrd="0" destOrd="0" presId="urn:microsoft.com/office/officeart/2008/layout/HorizontalMultiLevelHierarchy"/>
    <dgm:cxn modelId="{7AF6DD24-8428-40E1-8096-259429F5B1CC}" type="presParOf" srcId="{146FD9FD-E405-48AD-9273-B0C91D0287B0}" destId="{D2BF8333-C001-49E7-8F46-4DE34CBD9EAC}" srcOrd="1" destOrd="0" presId="urn:microsoft.com/office/officeart/2008/layout/HorizontalMultiLevelHierarchy"/>
    <dgm:cxn modelId="{FBE0B651-9276-477E-AA97-D61406070E75}" type="presParOf" srcId="{21DD6BF6-D33C-4CDF-9DD8-E775F711713E}" destId="{F634CCC7-FFF6-4B55-B13C-CD1343F8B640}" srcOrd="4" destOrd="0" presId="urn:microsoft.com/office/officeart/2008/layout/HorizontalMultiLevelHierarchy"/>
    <dgm:cxn modelId="{A0B17509-A2AB-401B-B655-785EB5A69FB0}" type="presParOf" srcId="{F634CCC7-FFF6-4B55-B13C-CD1343F8B640}" destId="{8235AB12-A736-49F3-B3E9-308824208B59}" srcOrd="0" destOrd="0" presId="urn:microsoft.com/office/officeart/2008/layout/HorizontalMultiLevelHierarchy"/>
    <dgm:cxn modelId="{BD37AAB9-B5A5-4A34-82CF-A881C9F7BD6F}" type="presParOf" srcId="{21DD6BF6-D33C-4CDF-9DD8-E775F711713E}" destId="{47B2C412-63C4-4850-9FF6-36D656578F3C}" srcOrd="5" destOrd="0" presId="urn:microsoft.com/office/officeart/2008/layout/HorizontalMultiLevelHierarchy"/>
    <dgm:cxn modelId="{30555407-C1A6-45A1-B21E-ED2894715872}" type="presParOf" srcId="{47B2C412-63C4-4850-9FF6-36D656578F3C}" destId="{A04E2DC1-AF28-4443-B655-FE4CA5F139BF}" srcOrd="0" destOrd="0" presId="urn:microsoft.com/office/officeart/2008/layout/HorizontalMultiLevelHierarchy"/>
    <dgm:cxn modelId="{0B31F5F9-5129-471C-AA24-D0D07CE901E8}" type="presParOf" srcId="{47B2C412-63C4-4850-9FF6-36D656578F3C}" destId="{845CF9F0-38A2-405D-AF8F-0B3A011B1283}" srcOrd="1" destOrd="0" presId="urn:microsoft.com/office/officeart/2008/layout/HorizontalMultiLevelHierarchy"/>
    <dgm:cxn modelId="{AE4FEF87-B21B-4268-B679-01BAE4C2A110}" type="presParOf" srcId="{21DD6BF6-D33C-4CDF-9DD8-E775F711713E}" destId="{6AC8E5AE-6389-492A-B044-849B105365C6}" srcOrd="6" destOrd="0" presId="urn:microsoft.com/office/officeart/2008/layout/HorizontalMultiLevelHierarchy"/>
    <dgm:cxn modelId="{064A602F-7D01-4D44-A6DC-0FCC2F626B9A}" type="presParOf" srcId="{6AC8E5AE-6389-492A-B044-849B105365C6}" destId="{E4F24012-E37B-418E-A014-5B5C61325ADD}" srcOrd="0" destOrd="0" presId="urn:microsoft.com/office/officeart/2008/layout/HorizontalMultiLevelHierarchy"/>
    <dgm:cxn modelId="{69638D8F-5285-4E9F-94DC-7F058F0235EB}" type="presParOf" srcId="{21DD6BF6-D33C-4CDF-9DD8-E775F711713E}" destId="{9772E4E9-AEE4-4D61-A9E4-0FC9D0FB7D91}" srcOrd="7" destOrd="0" presId="urn:microsoft.com/office/officeart/2008/layout/HorizontalMultiLevelHierarchy"/>
    <dgm:cxn modelId="{6B71EAA6-5A69-4ABC-9E93-71BED6D170D7}" type="presParOf" srcId="{9772E4E9-AEE4-4D61-A9E4-0FC9D0FB7D91}" destId="{404328BD-CCD9-406D-B2CC-1AC512EDC5C9}" srcOrd="0" destOrd="0" presId="urn:microsoft.com/office/officeart/2008/layout/HorizontalMultiLevelHierarchy"/>
    <dgm:cxn modelId="{8A71EF4C-2576-452B-9E2F-E0D866F36E35}" type="presParOf" srcId="{9772E4E9-AEE4-4D61-A9E4-0FC9D0FB7D91}" destId="{4A39706D-2E04-4149-BE82-30053EC9348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47663-1012-4EBF-B59A-D0D401707740}">
      <dsp:nvSpPr>
        <dsp:cNvPr id="0" name=""/>
        <dsp:cNvSpPr/>
      </dsp:nvSpPr>
      <dsp:spPr>
        <a:xfrm>
          <a:off x="0" y="0"/>
          <a:ext cx="10179050" cy="107823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YOUR SOULMATE COLLEGE </a:t>
          </a:r>
        </a:p>
      </dsp:txBody>
      <dsp:txXfrm>
        <a:off x="0" y="0"/>
        <a:ext cx="10179050" cy="1078230"/>
      </dsp:txXfrm>
    </dsp:sp>
    <dsp:sp modelId="{04109DBC-08D6-431E-A272-08D95DBFB8B8}">
      <dsp:nvSpPr>
        <dsp:cNvPr id="0" name=""/>
        <dsp:cNvSpPr/>
      </dsp:nvSpPr>
      <dsp:spPr>
        <a:xfrm>
          <a:off x="4970" y="1078230"/>
          <a:ext cx="3389703" cy="2264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FINANCIAL</a:t>
          </a:r>
        </a:p>
      </dsp:txBody>
      <dsp:txXfrm>
        <a:off x="4970" y="1078230"/>
        <a:ext cx="3389703" cy="2264283"/>
      </dsp:txXfrm>
    </dsp:sp>
    <dsp:sp modelId="{959368E0-1BB1-497E-A458-529E9C471AFE}">
      <dsp:nvSpPr>
        <dsp:cNvPr id="0" name=""/>
        <dsp:cNvSpPr/>
      </dsp:nvSpPr>
      <dsp:spPr>
        <a:xfrm>
          <a:off x="3394673" y="1078230"/>
          <a:ext cx="3389703" cy="2264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ACADEMIC</a:t>
          </a:r>
        </a:p>
      </dsp:txBody>
      <dsp:txXfrm>
        <a:off x="3394673" y="1078230"/>
        <a:ext cx="3389703" cy="2264283"/>
      </dsp:txXfrm>
    </dsp:sp>
    <dsp:sp modelId="{9EDD09A8-F0B6-490C-A70C-DF839902E294}">
      <dsp:nvSpPr>
        <dsp:cNvPr id="0" name=""/>
        <dsp:cNvSpPr/>
      </dsp:nvSpPr>
      <dsp:spPr>
        <a:xfrm>
          <a:off x="6784376" y="1078230"/>
          <a:ext cx="3389703" cy="2264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SOCIAL</a:t>
          </a:r>
          <a:endParaRPr lang="en-US" sz="4700" kern="1200" dirty="0"/>
        </a:p>
      </dsp:txBody>
      <dsp:txXfrm>
        <a:off x="6784376" y="1078230"/>
        <a:ext cx="3389703" cy="2264283"/>
      </dsp:txXfrm>
    </dsp:sp>
    <dsp:sp modelId="{58A19CED-AC53-4829-9B5F-36002CD5388C}">
      <dsp:nvSpPr>
        <dsp:cNvPr id="0" name=""/>
        <dsp:cNvSpPr/>
      </dsp:nvSpPr>
      <dsp:spPr>
        <a:xfrm>
          <a:off x="0" y="3342513"/>
          <a:ext cx="10179050" cy="2515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D464-D161-4B6D-A5CC-360429371F6D}">
      <dsp:nvSpPr>
        <dsp:cNvPr id="0" name=""/>
        <dsp:cNvSpPr/>
      </dsp:nvSpPr>
      <dsp:spPr>
        <a:xfrm>
          <a:off x="3988927" y="1972962"/>
          <a:ext cx="501902" cy="46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951" y="0"/>
              </a:lnTo>
              <a:lnTo>
                <a:pt x="250951" y="468578"/>
              </a:lnTo>
              <a:lnTo>
                <a:pt x="501902" y="46857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2712" y="2190085"/>
        <a:ext cx="34331" cy="34331"/>
      </dsp:txXfrm>
    </dsp:sp>
    <dsp:sp modelId="{15EA2754-07C6-4BB2-ABD1-65A06D9463F9}">
      <dsp:nvSpPr>
        <dsp:cNvPr id="0" name=""/>
        <dsp:cNvSpPr/>
      </dsp:nvSpPr>
      <dsp:spPr>
        <a:xfrm>
          <a:off x="3988927" y="1504383"/>
          <a:ext cx="491820" cy="468578"/>
        </a:xfrm>
        <a:custGeom>
          <a:avLst/>
          <a:gdLst/>
          <a:ahLst/>
          <a:cxnLst/>
          <a:rect l="0" t="0" r="0" b="0"/>
          <a:pathLst>
            <a:path>
              <a:moveTo>
                <a:pt x="0" y="468578"/>
              </a:moveTo>
              <a:lnTo>
                <a:pt x="245910" y="468578"/>
              </a:lnTo>
              <a:lnTo>
                <a:pt x="245910" y="0"/>
              </a:lnTo>
              <a:lnTo>
                <a:pt x="491820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855" y="1721690"/>
        <a:ext cx="33965" cy="33965"/>
      </dsp:txXfrm>
    </dsp:sp>
    <dsp:sp modelId="{ACB2F645-7FB1-4FF4-BA90-1845E3FAAEBB}">
      <dsp:nvSpPr>
        <dsp:cNvPr id="0" name=""/>
        <dsp:cNvSpPr/>
      </dsp:nvSpPr>
      <dsp:spPr>
        <a:xfrm rot="16200000">
          <a:off x="1641102" y="1598099"/>
          <a:ext cx="3945925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FINANCIAL</a:t>
          </a:r>
        </a:p>
      </dsp:txBody>
      <dsp:txXfrm>
        <a:off x="1641102" y="1598099"/>
        <a:ext cx="3945925" cy="749725"/>
      </dsp:txXfrm>
    </dsp:sp>
    <dsp:sp modelId="{BA02C184-B84F-4473-BB1A-087C63A4D574}">
      <dsp:nvSpPr>
        <dsp:cNvPr id="0" name=""/>
        <dsp:cNvSpPr/>
      </dsp:nvSpPr>
      <dsp:spPr>
        <a:xfrm>
          <a:off x="4480747" y="1129521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need-based aid</a:t>
          </a:r>
        </a:p>
      </dsp:txBody>
      <dsp:txXfrm>
        <a:off x="4480747" y="1129521"/>
        <a:ext cx="2459100" cy="749725"/>
      </dsp:txXfrm>
    </dsp:sp>
    <dsp:sp modelId="{69FC650C-30FA-4EE8-9FEA-A7F99D19C1F0}">
      <dsp:nvSpPr>
        <dsp:cNvPr id="0" name=""/>
        <dsp:cNvSpPr/>
      </dsp:nvSpPr>
      <dsp:spPr>
        <a:xfrm>
          <a:off x="4490830" y="2066678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merit aid</a:t>
          </a:r>
        </a:p>
      </dsp:txBody>
      <dsp:txXfrm>
        <a:off x="4490830" y="2066678"/>
        <a:ext cx="2459100" cy="749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DFD1A-BE86-4548-84A9-21A93EE97DC3}">
      <dsp:nvSpPr>
        <dsp:cNvPr id="0" name=""/>
        <dsp:cNvSpPr/>
      </dsp:nvSpPr>
      <dsp:spPr>
        <a:xfrm rot="5400000">
          <a:off x="2311092" y="787769"/>
          <a:ext cx="685584" cy="7805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32914-39E3-4C69-A101-F0FC52CCC289}">
      <dsp:nvSpPr>
        <dsp:cNvPr id="0" name=""/>
        <dsp:cNvSpPr/>
      </dsp:nvSpPr>
      <dsp:spPr>
        <a:xfrm>
          <a:off x="1511653" y="27785"/>
          <a:ext cx="2389721" cy="807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fill out the FAFSA</a:t>
          </a:r>
        </a:p>
      </dsp:txBody>
      <dsp:txXfrm>
        <a:off x="1551096" y="67228"/>
        <a:ext cx="2310835" cy="728960"/>
      </dsp:txXfrm>
    </dsp:sp>
    <dsp:sp modelId="{F4BB8285-A97E-4143-821A-6FD01B40B246}">
      <dsp:nvSpPr>
        <dsp:cNvPr id="0" name=""/>
        <dsp:cNvSpPr/>
      </dsp:nvSpPr>
      <dsp:spPr>
        <a:xfrm>
          <a:off x="3283574" y="104832"/>
          <a:ext cx="839397" cy="65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6A41-E123-4BF3-A8EC-8929FB1673AC}">
      <dsp:nvSpPr>
        <dsp:cNvPr id="0" name=""/>
        <dsp:cNvSpPr/>
      </dsp:nvSpPr>
      <dsp:spPr>
        <a:xfrm rot="5400000">
          <a:off x="3397927" y="1695248"/>
          <a:ext cx="685584" cy="7805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D343C-87C1-4E12-B223-5655D0B00E17}">
      <dsp:nvSpPr>
        <dsp:cNvPr id="0" name=""/>
        <dsp:cNvSpPr/>
      </dsp:nvSpPr>
      <dsp:spPr>
        <a:xfrm>
          <a:off x="3142252" y="902312"/>
          <a:ext cx="2056526" cy="807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some fancy algorithms happen</a:t>
          </a:r>
        </a:p>
      </dsp:txBody>
      <dsp:txXfrm>
        <a:off x="3181695" y="941755"/>
        <a:ext cx="1977640" cy="728960"/>
      </dsp:txXfrm>
    </dsp:sp>
    <dsp:sp modelId="{EF59FB28-54A9-4D70-8386-028F0B729121}">
      <dsp:nvSpPr>
        <dsp:cNvPr id="0" name=""/>
        <dsp:cNvSpPr/>
      </dsp:nvSpPr>
      <dsp:spPr>
        <a:xfrm>
          <a:off x="4370409" y="1012310"/>
          <a:ext cx="839397" cy="65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96BE4-1A92-423A-9E58-75F8E95565B6}">
      <dsp:nvSpPr>
        <dsp:cNvPr id="0" name=""/>
        <dsp:cNvSpPr/>
      </dsp:nvSpPr>
      <dsp:spPr>
        <a:xfrm rot="5400000">
          <a:off x="4702147" y="2602726"/>
          <a:ext cx="685584" cy="7805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4B19E-0292-422D-93D1-FEEC212ED854}">
      <dsp:nvSpPr>
        <dsp:cNvPr id="0" name=""/>
        <dsp:cNvSpPr/>
      </dsp:nvSpPr>
      <dsp:spPr>
        <a:xfrm>
          <a:off x="4232700" y="1785078"/>
          <a:ext cx="2158100" cy="807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FAFSA decides your EFC</a:t>
          </a:r>
        </a:p>
      </dsp:txBody>
      <dsp:txXfrm>
        <a:off x="4272143" y="1824521"/>
        <a:ext cx="2079214" cy="728960"/>
      </dsp:txXfrm>
    </dsp:sp>
    <dsp:sp modelId="{49709E62-94B9-4149-B53A-368F8DF658C1}">
      <dsp:nvSpPr>
        <dsp:cNvPr id="0" name=""/>
        <dsp:cNvSpPr/>
      </dsp:nvSpPr>
      <dsp:spPr>
        <a:xfrm>
          <a:off x="5674629" y="1919789"/>
          <a:ext cx="839397" cy="65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6D95A-23BF-459B-AE9C-33A3A23352CF}">
      <dsp:nvSpPr>
        <dsp:cNvPr id="0" name=""/>
        <dsp:cNvSpPr/>
      </dsp:nvSpPr>
      <dsp:spPr>
        <a:xfrm rot="5400000">
          <a:off x="5972574" y="3510204"/>
          <a:ext cx="685584" cy="7805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E7A77-BBC0-4E65-901A-7DFA01A00F36}">
      <dsp:nvSpPr>
        <dsp:cNvPr id="0" name=""/>
        <dsp:cNvSpPr/>
      </dsp:nvSpPr>
      <dsp:spPr>
        <a:xfrm>
          <a:off x="5436701" y="2651364"/>
          <a:ext cx="2192089" cy="807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that info is sent to the colleges</a:t>
          </a:r>
        </a:p>
      </dsp:txBody>
      <dsp:txXfrm>
        <a:off x="5476144" y="2690807"/>
        <a:ext cx="2113203" cy="728960"/>
      </dsp:txXfrm>
    </dsp:sp>
    <dsp:sp modelId="{A4848D10-1306-48FF-9DB8-92896EBCBF59}">
      <dsp:nvSpPr>
        <dsp:cNvPr id="0" name=""/>
        <dsp:cNvSpPr/>
      </dsp:nvSpPr>
      <dsp:spPr>
        <a:xfrm>
          <a:off x="6945056" y="2827267"/>
          <a:ext cx="839397" cy="652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4EAB8-52E8-43B7-BE52-5E03189F9AC0}">
      <dsp:nvSpPr>
        <dsp:cNvPr id="0" name=""/>
        <dsp:cNvSpPr/>
      </dsp:nvSpPr>
      <dsp:spPr>
        <a:xfrm>
          <a:off x="6739576" y="3649459"/>
          <a:ext cx="2142012" cy="80784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you (hopefully!) get lots of $$$</a:t>
          </a:r>
        </a:p>
      </dsp:txBody>
      <dsp:txXfrm>
        <a:off x="6779019" y="3688902"/>
        <a:ext cx="2063126" cy="728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D464-D161-4B6D-A5CC-360429371F6D}">
      <dsp:nvSpPr>
        <dsp:cNvPr id="0" name=""/>
        <dsp:cNvSpPr/>
      </dsp:nvSpPr>
      <dsp:spPr>
        <a:xfrm>
          <a:off x="3988927" y="1972962"/>
          <a:ext cx="510140" cy="46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070" y="0"/>
              </a:lnTo>
              <a:lnTo>
                <a:pt x="255070" y="460339"/>
              </a:lnTo>
              <a:lnTo>
                <a:pt x="510140" y="460339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26819" y="2185953"/>
        <a:ext cx="34356" cy="34356"/>
      </dsp:txXfrm>
    </dsp:sp>
    <dsp:sp modelId="{15EA2754-07C6-4BB2-ABD1-65A06D9463F9}">
      <dsp:nvSpPr>
        <dsp:cNvPr id="0" name=""/>
        <dsp:cNvSpPr/>
      </dsp:nvSpPr>
      <dsp:spPr>
        <a:xfrm>
          <a:off x="3988927" y="1504383"/>
          <a:ext cx="491820" cy="468578"/>
        </a:xfrm>
        <a:custGeom>
          <a:avLst/>
          <a:gdLst/>
          <a:ahLst/>
          <a:cxnLst/>
          <a:rect l="0" t="0" r="0" b="0"/>
          <a:pathLst>
            <a:path>
              <a:moveTo>
                <a:pt x="0" y="468578"/>
              </a:moveTo>
              <a:lnTo>
                <a:pt x="245910" y="468578"/>
              </a:lnTo>
              <a:lnTo>
                <a:pt x="245910" y="0"/>
              </a:lnTo>
              <a:lnTo>
                <a:pt x="491820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855" y="1721690"/>
        <a:ext cx="33965" cy="33965"/>
      </dsp:txXfrm>
    </dsp:sp>
    <dsp:sp modelId="{ACB2F645-7FB1-4FF4-BA90-1845E3FAAEBB}">
      <dsp:nvSpPr>
        <dsp:cNvPr id="0" name=""/>
        <dsp:cNvSpPr/>
      </dsp:nvSpPr>
      <dsp:spPr>
        <a:xfrm rot="16200000">
          <a:off x="1641102" y="1598099"/>
          <a:ext cx="3945925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FINANCIAL</a:t>
          </a:r>
        </a:p>
      </dsp:txBody>
      <dsp:txXfrm>
        <a:off x="1641102" y="1598099"/>
        <a:ext cx="3945925" cy="749725"/>
      </dsp:txXfrm>
    </dsp:sp>
    <dsp:sp modelId="{BA02C184-B84F-4473-BB1A-087C63A4D574}">
      <dsp:nvSpPr>
        <dsp:cNvPr id="0" name=""/>
        <dsp:cNvSpPr/>
      </dsp:nvSpPr>
      <dsp:spPr>
        <a:xfrm>
          <a:off x="4480747" y="1129521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need-based aid</a:t>
          </a:r>
        </a:p>
      </dsp:txBody>
      <dsp:txXfrm>
        <a:off x="4480747" y="1129521"/>
        <a:ext cx="2459100" cy="749725"/>
      </dsp:txXfrm>
    </dsp:sp>
    <dsp:sp modelId="{69FC650C-30FA-4EE8-9FEA-A7F99D19C1F0}">
      <dsp:nvSpPr>
        <dsp:cNvPr id="0" name=""/>
        <dsp:cNvSpPr/>
      </dsp:nvSpPr>
      <dsp:spPr>
        <a:xfrm>
          <a:off x="4499067" y="2058438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merit aid</a:t>
          </a:r>
        </a:p>
      </dsp:txBody>
      <dsp:txXfrm>
        <a:off x="4499067" y="2058438"/>
        <a:ext cx="2459100" cy="7497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97207-6C93-46F0-8461-23487AF81B57}">
      <dsp:nvSpPr>
        <dsp:cNvPr id="0" name=""/>
        <dsp:cNvSpPr/>
      </dsp:nvSpPr>
      <dsp:spPr>
        <a:xfrm>
          <a:off x="4290947" y="1972962"/>
          <a:ext cx="356857" cy="1699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428" y="0"/>
              </a:lnTo>
              <a:lnTo>
                <a:pt x="178428" y="1699970"/>
              </a:lnTo>
              <a:lnTo>
                <a:pt x="356857" y="169997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425950" y="2779522"/>
        <a:ext cx="86851" cy="86851"/>
      </dsp:txXfrm>
    </dsp:sp>
    <dsp:sp modelId="{6AC8E5AE-6389-492A-B044-849B105365C6}">
      <dsp:nvSpPr>
        <dsp:cNvPr id="0" name=""/>
        <dsp:cNvSpPr/>
      </dsp:nvSpPr>
      <dsp:spPr>
        <a:xfrm>
          <a:off x="4290947" y="1972962"/>
          <a:ext cx="356857" cy="1019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428" y="0"/>
              </a:lnTo>
              <a:lnTo>
                <a:pt x="178428" y="1019982"/>
              </a:lnTo>
              <a:lnTo>
                <a:pt x="356857" y="1019982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2360" y="2455938"/>
        <a:ext cx="54030" cy="54030"/>
      </dsp:txXfrm>
    </dsp:sp>
    <dsp:sp modelId="{F634CCC7-FFF6-4B55-B13C-CD1343F8B640}">
      <dsp:nvSpPr>
        <dsp:cNvPr id="0" name=""/>
        <dsp:cNvSpPr/>
      </dsp:nvSpPr>
      <dsp:spPr>
        <a:xfrm>
          <a:off x="4290947" y="1972962"/>
          <a:ext cx="356857" cy="339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8428" y="0"/>
              </a:lnTo>
              <a:lnTo>
                <a:pt x="178428" y="339994"/>
              </a:lnTo>
              <a:lnTo>
                <a:pt x="356857" y="339994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7053" y="2130637"/>
        <a:ext cx="24644" cy="24644"/>
      </dsp:txXfrm>
    </dsp:sp>
    <dsp:sp modelId="{9B2ED464-D161-4B6D-A5CC-360429371F6D}">
      <dsp:nvSpPr>
        <dsp:cNvPr id="0" name=""/>
        <dsp:cNvSpPr/>
      </dsp:nvSpPr>
      <dsp:spPr>
        <a:xfrm>
          <a:off x="4290947" y="1632968"/>
          <a:ext cx="356857" cy="339994"/>
        </a:xfrm>
        <a:custGeom>
          <a:avLst/>
          <a:gdLst/>
          <a:ahLst/>
          <a:cxnLst/>
          <a:rect l="0" t="0" r="0" b="0"/>
          <a:pathLst>
            <a:path>
              <a:moveTo>
                <a:pt x="0" y="339994"/>
              </a:moveTo>
              <a:lnTo>
                <a:pt x="178428" y="339994"/>
              </a:lnTo>
              <a:lnTo>
                <a:pt x="178428" y="0"/>
              </a:lnTo>
              <a:lnTo>
                <a:pt x="356857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7053" y="1790643"/>
        <a:ext cx="24644" cy="24644"/>
      </dsp:txXfrm>
    </dsp:sp>
    <dsp:sp modelId="{64C916D3-601E-4303-A16E-F05833BBDD63}">
      <dsp:nvSpPr>
        <dsp:cNvPr id="0" name=""/>
        <dsp:cNvSpPr/>
      </dsp:nvSpPr>
      <dsp:spPr>
        <a:xfrm>
          <a:off x="4290947" y="952980"/>
          <a:ext cx="356857" cy="1019982"/>
        </a:xfrm>
        <a:custGeom>
          <a:avLst/>
          <a:gdLst/>
          <a:ahLst/>
          <a:cxnLst/>
          <a:rect l="0" t="0" r="0" b="0"/>
          <a:pathLst>
            <a:path>
              <a:moveTo>
                <a:pt x="0" y="1019982"/>
              </a:moveTo>
              <a:lnTo>
                <a:pt x="178428" y="1019982"/>
              </a:lnTo>
              <a:lnTo>
                <a:pt x="178428" y="0"/>
              </a:lnTo>
              <a:lnTo>
                <a:pt x="356857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42360" y="1435956"/>
        <a:ext cx="54030" cy="54030"/>
      </dsp:txXfrm>
    </dsp:sp>
    <dsp:sp modelId="{15EA2754-07C6-4BB2-ABD1-65A06D9463F9}">
      <dsp:nvSpPr>
        <dsp:cNvPr id="0" name=""/>
        <dsp:cNvSpPr/>
      </dsp:nvSpPr>
      <dsp:spPr>
        <a:xfrm>
          <a:off x="4290947" y="272992"/>
          <a:ext cx="356857" cy="1699970"/>
        </a:xfrm>
        <a:custGeom>
          <a:avLst/>
          <a:gdLst/>
          <a:ahLst/>
          <a:cxnLst/>
          <a:rect l="0" t="0" r="0" b="0"/>
          <a:pathLst>
            <a:path>
              <a:moveTo>
                <a:pt x="0" y="1699970"/>
              </a:moveTo>
              <a:lnTo>
                <a:pt x="178428" y="1699970"/>
              </a:lnTo>
              <a:lnTo>
                <a:pt x="178428" y="0"/>
              </a:lnTo>
              <a:lnTo>
                <a:pt x="356857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425950" y="1079551"/>
        <a:ext cx="86851" cy="86851"/>
      </dsp:txXfrm>
    </dsp:sp>
    <dsp:sp modelId="{ACB2F645-7FB1-4FF4-BA90-1845E3FAAEBB}">
      <dsp:nvSpPr>
        <dsp:cNvPr id="0" name=""/>
        <dsp:cNvSpPr/>
      </dsp:nvSpPr>
      <dsp:spPr>
        <a:xfrm rot="16200000">
          <a:off x="2587397" y="1700967"/>
          <a:ext cx="2863107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ACADEMIC</a:t>
          </a:r>
        </a:p>
      </dsp:txBody>
      <dsp:txXfrm>
        <a:off x="2587397" y="1700967"/>
        <a:ext cx="2863107" cy="543990"/>
      </dsp:txXfrm>
    </dsp:sp>
    <dsp:sp modelId="{BA02C184-B84F-4473-BB1A-087C63A4D574}">
      <dsp:nvSpPr>
        <dsp:cNvPr id="0" name=""/>
        <dsp:cNvSpPr/>
      </dsp:nvSpPr>
      <dsp:spPr>
        <a:xfrm>
          <a:off x="4647804" y="997"/>
          <a:ext cx="1784288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ranking</a:t>
          </a:r>
        </a:p>
      </dsp:txBody>
      <dsp:txXfrm>
        <a:off x="4647804" y="997"/>
        <a:ext cx="1784288" cy="543990"/>
      </dsp:txXfrm>
    </dsp:sp>
    <dsp:sp modelId="{19701EF7-9B70-4BA1-9ADD-F34002E12742}">
      <dsp:nvSpPr>
        <dsp:cNvPr id="0" name=""/>
        <dsp:cNvSpPr/>
      </dsp:nvSpPr>
      <dsp:spPr>
        <a:xfrm>
          <a:off x="4647804" y="680985"/>
          <a:ext cx="1784288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admit rate</a:t>
          </a:r>
        </a:p>
      </dsp:txBody>
      <dsp:txXfrm>
        <a:off x="4647804" y="680985"/>
        <a:ext cx="1784288" cy="543990"/>
      </dsp:txXfrm>
    </dsp:sp>
    <dsp:sp modelId="{69FC650C-30FA-4EE8-9FEA-A7F99D19C1F0}">
      <dsp:nvSpPr>
        <dsp:cNvPr id="0" name=""/>
        <dsp:cNvSpPr/>
      </dsp:nvSpPr>
      <dsp:spPr>
        <a:xfrm>
          <a:off x="4647804" y="1360973"/>
          <a:ext cx="1784288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major</a:t>
          </a:r>
        </a:p>
      </dsp:txBody>
      <dsp:txXfrm>
        <a:off x="4647804" y="1360973"/>
        <a:ext cx="1784288" cy="543990"/>
      </dsp:txXfrm>
    </dsp:sp>
    <dsp:sp modelId="{A04E2DC1-AF28-4443-B655-FE4CA5F139BF}">
      <dsp:nvSpPr>
        <dsp:cNvPr id="0" name=""/>
        <dsp:cNvSpPr/>
      </dsp:nvSpPr>
      <dsp:spPr>
        <a:xfrm>
          <a:off x="4647804" y="2040961"/>
          <a:ext cx="1784288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academic environment</a:t>
          </a:r>
        </a:p>
      </dsp:txBody>
      <dsp:txXfrm>
        <a:off x="4647804" y="2040961"/>
        <a:ext cx="1784288" cy="543990"/>
      </dsp:txXfrm>
    </dsp:sp>
    <dsp:sp modelId="{404328BD-CCD9-406D-B2CC-1AC512EDC5C9}">
      <dsp:nvSpPr>
        <dsp:cNvPr id="0" name=""/>
        <dsp:cNvSpPr/>
      </dsp:nvSpPr>
      <dsp:spPr>
        <a:xfrm>
          <a:off x="4647804" y="2720949"/>
          <a:ext cx="1784288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career opportunities</a:t>
          </a:r>
        </a:p>
      </dsp:txBody>
      <dsp:txXfrm>
        <a:off x="4647804" y="2720949"/>
        <a:ext cx="1784288" cy="543990"/>
      </dsp:txXfrm>
    </dsp:sp>
    <dsp:sp modelId="{F34FF2EA-6B1D-4FE8-A7A0-49556530282B}">
      <dsp:nvSpPr>
        <dsp:cNvPr id="0" name=""/>
        <dsp:cNvSpPr/>
      </dsp:nvSpPr>
      <dsp:spPr>
        <a:xfrm>
          <a:off x="4647804" y="3400937"/>
          <a:ext cx="1784288" cy="543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other academic offerings</a:t>
          </a:r>
        </a:p>
      </dsp:txBody>
      <dsp:txXfrm>
        <a:off x="4647804" y="3400937"/>
        <a:ext cx="1784288" cy="543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8E5AE-6389-492A-B044-849B105365C6}">
      <dsp:nvSpPr>
        <dsp:cNvPr id="0" name=""/>
        <dsp:cNvSpPr/>
      </dsp:nvSpPr>
      <dsp:spPr>
        <a:xfrm>
          <a:off x="3988927" y="1972962"/>
          <a:ext cx="491820" cy="1405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10" y="0"/>
              </a:lnTo>
              <a:lnTo>
                <a:pt x="245910" y="1405735"/>
              </a:lnTo>
              <a:lnTo>
                <a:pt x="491820" y="1405735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605" y="2638598"/>
        <a:ext cx="74464" cy="74464"/>
      </dsp:txXfrm>
    </dsp:sp>
    <dsp:sp modelId="{F634CCC7-FFF6-4B55-B13C-CD1343F8B640}">
      <dsp:nvSpPr>
        <dsp:cNvPr id="0" name=""/>
        <dsp:cNvSpPr/>
      </dsp:nvSpPr>
      <dsp:spPr>
        <a:xfrm>
          <a:off x="3988927" y="1972962"/>
          <a:ext cx="491820" cy="468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10" y="0"/>
              </a:lnTo>
              <a:lnTo>
                <a:pt x="245910" y="468578"/>
              </a:lnTo>
              <a:lnTo>
                <a:pt x="491820" y="468578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855" y="2190269"/>
        <a:ext cx="33965" cy="33965"/>
      </dsp:txXfrm>
    </dsp:sp>
    <dsp:sp modelId="{9B2ED464-D161-4B6D-A5CC-360429371F6D}">
      <dsp:nvSpPr>
        <dsp:cNvPr id="0" name=""/>
        <dsp:cNvSpPr/>
      </dsp:nvSpPr>
      <dsp:spPr>
        <a:xfrm>
          <a:off x="3988927" y="1504383"/>
          <a:ext cx="491820" cy="468578"/>
        </a:xfrm>
        <a:custGeom>
          <a:avLst/>
          <a:gdLst/>
          <a:ahLst/>
          <a:cxnLst/>
          <a:rect l="0" t="0" r="0" b="0"/>
          <a:pathLst>
            <a:path>
              <a:moveTo>
                <a:pt x="0" y="468578"/>
              </a:moveTo>
              <a:lnTo>
                <a:pt x="245910" y="468578"/>
              </a:lnTo>
              <a:lnTo>
                <a:pt x="245910" y="0"/>
              </a:lnTo>
              <a:lnTo>
                <a:pt x="491820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17855" y="1721690"/>
        <a:ext cx="33965" cy="33965"/>
      </dsp:txXfrm>
    </dsp:sp>
    <dsp:sp modelId="{15EA2754-07C6-4BB2-ABD1-65A06D9463F9}">
      <dsp:nvSpPr>
        <dsp:cNvPr id="0" name=""/>
        <dsp:cNvSpPr/>
      </dsp:nvSpPr>
      <dsp:spPr>
        <a:xfrm>
          <a:off x="3988927" y="567226"/>
          <a:ext cx="491820" cy="1405735"/>
        </a:xfrm>
        <a:custGeom>
          <a:avLst/>
          <a:gdLst/>
          <a:ahLst/>
          <a:cxnLst/>
          <a:rect l="0" t="0" r="0" b="0"/>
          <a:pathLst>
            <a:path>
              <a:moveTo>
                <a:pt x="0" y="1405735"/>
              </a:moveTo>
              <a:lnTo>
                <a:pt x="245910" y="1405735"/>
              </a:lnTo>
              <a:lnTo>
                <a:pt x="245910" y="0"/>
              </a:lnTo>
              <a:lnTo>
                <a:pt x="491820" y="0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97605" y="1232862"/>
        <a:ext cx="74464" cy="74464"/>
      </dsp:txXfrm>
    </dsp:sp>
    <dsp:sp modelId="{ACB2F645-7FB1-4FF4-BA90-1845E3FAAEBB}">
      <dsp:nvSpPr>
        <dsp:cNvPr id="0" name=""/>
        <dsp:cNvSpPr/>
      </dsp:nvSpPr>
      <dsp:spPr>
        <a:xfrm rot="16200000">
          <a:off x="1641102" y="1598099"/>
          <a:ext cx="3945925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SOCIAL</a:t>
          </a:r>
        </a:p>
      </dsp:txBody>
      <dsp:txXfrm>
        <a:off x="1641102" y="1598099"/>
        <a:ext cx="3945925" cy="749725"/>
      </dsp:txXfrm>
    </dsp:sp>
    <dsp:sp modelId="{BA02C184-B84F-4473-BB1A-087C63A4D574}">
      <dsp:nvSpPr>
        <dsp:cNvPr id="0" name=""/>
        <dsp:cNvSpPr/>
      </dsp:nvSpPr>
      <dsp:spPr>
        <a:xfrm>
          <a:off x="4480747" y="192363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location</a:t>
          </a:r>
        </a:p>
      </dsp:txBody>
      <dsp:txXfrm>
        <a:off x="4480747" y="192363"/>
        <a:ext cx="2459100" cy="749725"/>
      </dsp:txXfrm>
    </dsp:sp>
    <dsp:sp modelId="{69FC650C-30FA-4EE8-9FEA-A7F99D19C1F0}">
      <dsp:nvSpPr>
        <dsp:cNvPr id="0" name=""/>
        <dsp:cNvSpPr/>
      </dsp:nvSpPr>
      <dsp:spPr>
        <a:xfrm>
          <a:off x="4480747" y="1129521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housing</a:t>
          </a:r>
        </a:p>
      </dsp:txBody>
      <dsp:txXfrm>
        <a:off x="4480747" y="1129521"/>
        <a:ext cx="2459100" cy="749725"/>
      </dsp:txXfrm>
    </dsp:sp>
    <dsp:sp modelId="{A04E2DC1-AF28-4443-B655-FE4CA5F139BF}">
      <dsp:nvSpPr>
        <dsp:cNvPr id="0" name=""/>
        <dsp:cNvSpPr/>
      </dsp:nvSpPr>
      <dsp:spPr>
        <a:xfrm>
          <a:off x="4480747" y="2066678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student body</a:t>
          </a:r>
        </a:p>
      </dsp:txBody>
      <dsp:txXfrm>
        <a:off x="4480747" y="2066678"/>
        <a:ext cx="2459100" cy="749725"/>
      </dsp:txXfrm>
    </dsp:sp>
    <dsp:sp modelId="{404328BD-CCD9-406D-B2CC-1AC512EDC5C9}">
      <dsp:nvSpPr>
        <dsp:cNvPr id="0" name=""/>
        <dsp:cNvSpPr/>
      </dsp:nvSpPr>
      <dsp:spPr>
        <a:xfrm>
          <a:off x="4480747" y="3003835"/>
          <a:ext cx="2459100" cy="749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extracurriculars</a:t>
          </a:r>
        </a:p>
      </dsp:txBody>
      <dsp:txXfrm>
        <a:off x="4480747" y="3003835"/>
        <a:ext cx="2459100" cy="74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01020-770B-4DCF-A6D9-AFBCDF621F5E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B149-55E7-43E9-AA02-1E0F5F221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B149-55E7-43E9-AA02-1E0F5F221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ialaid.stanford.edu/undergrad/how/calculator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fafsa.gov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collegedata.com" TargetMode="External"/><Relationship Id="rId3" Type="http://schemas.openxmlformats.org/officeDocument/2006/relationships/diagramLayout" Target="../diagrams/layout4.xml"/><Relationship Id="rId7" Type="http://schemas.openxmlformats.org/officeDocument/2006/relationships/hyperlink" Target="fafsa.gov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s://financialaid.usc.edu/undergraduates/prospective/net-price-calculator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yusf.usfca.edu/sites/default/files/CDS_2015-2016.pdf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www.usnews.com/best-colleges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hyperlink" Target="https://www.princetonreview.com/schools/1023898/college/boston-college" TargetMode="External"/><Relationship Id="rId5" Type="http://schemas.openxmlformats.org/officeDocument/2006/relationships/diagramColors" Target="../diagrams/colors5.xml"/><Relationship Id="rId10" Type="http://schemas.openxmlformats.org/officeDocument/2006/relationships/hyperlink" Target="https://www.princetonreview.com/" TargetMode="Externa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www.arizona.ed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he.com/colleges/new-york-university/#report-card" TargetMode="External"/><Relationship Id="rId3" Type="http://schemas.openxmlformats.org/officeDocument/2006/relationships/diagramLayout" Target="../diagrams/layout6.xml"/><Relationship Id="rId7" Type="http://schemas.openxmlformats.org/officeDocument/2006/relationships/hyperlink" Target="https://www.princetonreview.com/schools/1023997/college/pennsylvania-state-university--university-park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FIND YOUR BEST FIT COLLEGE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Transferring to out-of-state and private institutions</a:t>
            </a:r>
          </a:p>
        </p:txBody>
      </p:sp>
    </p:spTree>
    <p:extLst>
      <p:ext uri="{BB962C8B-B14F-4D97-AF65-F5344CB8AC3E}">
        <p14:creationId xmlns:p14="http://schemas.microsoft.com/office/powerpoint/2010/main" val="147140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PREPARE?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77547"/>
            <a:ext cx="10178322" cy="47408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Academics</a:t>
            </a:r>
          </a:p>
          <a:p>
            <a:pPr lvl="1"/>
            <a:r>
              <a:rPr lang="en-US" sz="2400" dirty="0"/>
              <a:t>Determine the average GPA of your reach schools, and use it as a motivator!</a:t>
            </a:r>
          </a:p>
          <a:p>
            <a:pPr lvl="1"/>
            <a:r>
              <a:rPr lang="en-US" sz="2400" dirty="0"/>
              <a:t>Consider course “rigor”</a:t>
            </a:r>
          </a:p>
          <a:p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Preparing for a holistic review</a:t>
            </a:r>
          </a:p>
          <a:p>
            <a:pPr lvl="1"/>
            <a:r>
              <a:rPr lang="en-US" sz="2400" dirty="0"/>
              <a:t>Get involved</a:t>
            </a:r>
          </a:p>
          <a:p>
            <a:pPr lvl="1"/>
            <a:r>
              <a:rPr lang="en-US" sz="2400" dirty="0"/>
              <a:t>Build relationships with your teachers</a:t>
            </a:r>
          </a:p>
          <a:p>
            <a:pPr lvl="1"/>
            <a:r>
              <a:rPr lang="en-US" sz="2400" dirty="0"/>
              <a:t>Know school-specific requirements </a:t>
            </a:r>
          </a:p>
          <a:p>
            <a:pPr lvl="2"/>
            <a:r>
              <a:rPr lang="en-US" sz="2200" dirty="0"/>
              <a:t>SAT/ACT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6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APPLY?</a:t>
            </a:r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06" y="2013953"/>
            <a:ext cx="5189461" cy="1777871"/>
          </a:xfrm>
        </p:spPr>
      </p:pic>
      <p:pic>
        <p:nvPicPr>
          <p:cNvPr id="1026" name="Picture 2" descr="Image result for university of california application">
            <a:extLst>
              <a:ext uri="{FF2B5EF4-FFF2-40B4-BE49-F238E27FC236}">
                <a16:creationId xmlns:a16="http://schemas.microsoft.com/office/drawing/2014/main" id="{7AAE78BA-4EA7-44CB-8165-4B5B3DAB6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80" y="1946918"/>
            <a:ext cx="3490623" cy="349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lifornia state university application">
            <a:extLst>
              <a:ext uri="{FF2B5EF4-FFF2-40B4-BE49-F238E27FC236}">
                <a16:creationId xmlns:a16="http://schemas.microsoft.com/office/drawing/2014/main" id="{E1ECA566-CB94-488B-8533-8F708600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543" y="4475425"/>
            <a:ext cx="5768139" cy="8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81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2948" y="1783568"/>
            <a:ext cx="9885078" cy="458398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Narrow down your college list to 5-10 colleges</a:t>
            </a:r>
          </a:p>
          <a:p>
            <a:pPr lvl="1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 the College Comparison Worksheet to find your best-fits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Determine deadlines and requirements</a:t>
            </a:r>
          </a:p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Make a list of goals and a timeline to meet all your deadlines and become the best candidate you can be. </a:t>
            </a:r>
          </a:p>
        </p:txBody>
      </p:sp>
    </p:spTree>
    <p:extLst>
      <p:ext uri="{BB962C8B-B14F-4D97-AF65-F5344CB8AC3E}">
        <p14:creationId xmlns:p14="http://schemas.microsoft.com/office/powerpoint/2010/main" val="181659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7768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286" y="1304334"/>
            <a:ext cx="10318418" cy="4394988"/>
          </a:xfrm>
        </p:spPr>
        <p:txBody>
          <a:bodyPr/>
          <a:lstStyle/>
          <a:p>
            <a:r>
              <a:rPr lang="en-US" dirty="0"/>
              <a:t>COLLEGE COMPARIOSN</a:t>
            </a:r>
            <a:br>
              <a:rPr lang="en-US" dirty="0"/>
            </a:br>
            <a:r>
              <a:rPr lang="en-US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9862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1497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7883" y="1497165"/>
            <a:ext cx="3092117" cy="1196670"/>
          </a:xfrm>
        </p:spPr>
        <p:txBody>
          <a:bodyPr>
            <a:noAutofit/>
          </a:bodyPr>
          <a:lstStyle/>
          <a:p>
            <a:r>
              <a:rPr lang="en-US" sz="2800" dirty="0"/>
              <a:t>SOFIE JANNEY-ROBERTS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2693835"/>
            <a:ext cx="3092117" cy="4164164"/>
          </a:xfrm>
        </p:spPr>
        <p:txBody>
          <a:bodyPr>
            <a:normAutofit/>
          </a:bodyPr>
          <a:lstStyle/>
          <a:p>
            <a:r>
              <a:rPr lang="en-US" sz="2400" dirty="0"/>
              <a:t>Transfer and Career Center Coordinator </a:t>
            </a:r>
          </a:p>
        </p:txBody>
      </p:sp>
    </p:spTree>
    <p:extLst>
      <p:ext uri="{BB962C8B-B14F-4D97-AF65-F5344CB8AC3E}">
        <p14:creationId xmlns:p14="http://schemas.microsoft.com/office/powerpoint/2010/main" val="298355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BEST-FIT COLLEGE?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53450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409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MY BEST-FIT?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183028"/>
            <a:ext cx="10178322" cy="4067268"/>
          </a:xfrm>
        </p:spPr>
        <p:txBody>
          <a:bodyPr/>
          <a:lstStyle/>
          <a:p>
            <a:r>
              <a:rPr lang="en-US" sz="4800" dirty="0"/>
              <a:t>ORGANIZED RESEARCH!</a:t>
            </a:r>
          </a:p>
          <a:p>
            <a:pPr lvl="1"/>
            <a:r>
              <a:rPr lang="en-US" sz="2400" dirty="0"/>
              <a:t>Pull out your College Comparison Worksheet</a:t>
            </a:r>
          </a:p>
          <a:p>
            <a:pPr lvl="1"/>
            <a:r>
              <a:rPr lang="en-US" sz="2400" dirty="0"/>
              <a:t>During the presentation, write down the college characteristics you hear about (and care about!) in the column headers</a:t>
            </a:r>
          </a:p>
          <a:p>
            <a:pPr lvl="2"/>
            <a:r>
              <a:rPr lang="en-US" sz="2000" dirty="0"/>
              <a:t>Examples: merit aid, diversity, class size</a:t>
            </a:r>
          </a:p>
        </p:txBody>
      </p:sp>
    </p:spTree>
    <p:extLst>
      <p:ext uri="{BB962C8B-B14F-4D97-AF65-F5344CB8AC3E}">
        <p14:creationId xmlns:p14="http://schemas.microsoft.com/office/powerpoint/2010/main" val="257881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MY BEST-FIT? </a:t>
            </a:r>
            <a:br>
              <a:rPr lang="en-US" dirty="0"/>
            </a:b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MONEY EDITION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662781"/>
              </p:ext>
            </p:extLst>
          </p:nvPr>
        </p:nvGraphicFramePr>
        <p:xfrm>
          <a:off x="-248337" y="2323070"/>
          <a:ext cx="10179050" cy="394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5989" y="3706435"/>
            <a:ext cx="3314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fafsa.gov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collegedata.com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Net price calculators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61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DIVERSION: </a:t>
            </a:r>
            <a:br>
              <a:rPr lang="en-US" dirty="0"/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How DOES THE FAFSA WORK?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128146"/>
              </p:ext>
            </p:extLst>
          </p:nvPr>
        </p:nvGraphicFramePr>
        <p:xfrm>
          <a:off x="814345" y="1895520"/>
          <a:ext cx="10179050" cy="4493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48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MY BEST-FIT? </a:t>
            </a:r>
            <a:br>
              <a:rPr lang="en-US" dirty="0"/>
            </a:b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MONEY EDITION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949731"/>
              </p:ext>
            </p:extLst>
          </p:nvPr>
        </p:nvGraphicFramePr>
        <p:xfrm>
          <a:off x="-686378" y="2281880"/>
          <a:ext cx="10179050" cy="394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35431" y="3517557"/>
            <a:ext cx="3314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7" action="ppaction://hlinkfile"/>
              </a:rPr>
              <a:t>fafsa.gov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8" action="ppaction://hlinkfile"/>
              </a:rPr>
              <a:t>collegedata.com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9"/>
              </a:rPr>
              <a:t>Net price calculators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dirty="0">
                <a:hlinkClick r:id="rId9"/>
              </a:rPr>
              <a:t>USC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892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MY BEST-FIT?</a:t>
            </a:r>
            <a:br>
              <a:rPr lang="en-US" dirty="0"/>
            </a:b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LEARNING EDITION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155619"/>
              </p:ext>
            </p:extLst>
          </p:nvPr>
        </p:nvGraphicFramePr>
        <p:xfrm>
          <a:off x="-676705" y="2405448"/>
          <a:ext cx="10179050" cy="394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92314" y="3244443"/>
            <a:ext cx="359993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RESEARCH: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US News and World Report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Common Data 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dirty="0">
                <a:hlinkClick r:id="rId8"/>
              </a:rPr>
              <a:t>USF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college’s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dirty="0">
                <a:hlinkClick r:id="rId9"/>
              </a:rPr>
              <a:t>U Arizona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10"/>
              </a:rPr>
              <a:t>princetonreview.com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dirty="0">
                <a:hlinkClick r:id="rId11"/>
              </a:rPr>
              <a:t>Boston College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403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MY BEST-FIT?</a:t>
            </a:r>
            <a:br>
              <a:rPr lang="en-US" dirty="0"/>
            </a:br>
            <a:r>
              <a:rPr lang="en-US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ALL THE FUN THINGS EDITION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32770"/>
              </p:ext>
            </p:extLst>
          </p:nvPr>
        </p:nvGraphicFramePr>
        <p:xfrm>
          <a:off x="-437128" y="2311355"/>
          <a:ext cx="10179050" cy="394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89730" y="3861657"/>
            <a:ext cx="33144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princetonreview.com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dirty="0">
                <a:hlinkClick r:id="rId7"/>
              </a:rPr>
              <a:t>Penn State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Niche.com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Example: </a:t>
            </a:r>
            <a:r>
              <a:rPr lang="en-US" sz="1600" dirty="0">
                <a:hlinkClick r:id="rId8"/>
              </a:rPr>
              <a:t>NYU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216145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445</TotalTime>
  <Words>332</Words>
  <Application>Microsoft Office PowerPoint</Application>
  <PresentationFormat>Widescreen</PresentationFormat>
  <Paragraphs>84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Badge</vt:lpstr>
      <vt:lpstr>FIND YOUR BEST FIT COLLEGE</vt:lpstr>
      <vt:lpstr>SOFIE JANNEY-ROBERTS</vt:lpstr>
      <vt:lpstr>WHAT IS A BEST-FIT COLLEGE?</vt:lpstr>
      <vt:lpstr>HOW DO I FIND MY BEST-FIT?</vt:lpstr>
      <vt:lpstr>HOW DO I FIND MY BEST-FIT?  MONEY EDITION</vt:lpstr>
      <vt:lpstr>QUICK DIVERSION:  How DOES THE FAFSA WORK?</vt:lpstr>
      <vt:lpstr>HOW DO I FIND MY BEST-FIT?  MONEY EDITION </vt:lpstr>
      <vt:lpstr>HOW DO I FIND MY BEST-FIT? LEARNING EDITION</vt:lpstr>
      <vt:lpstr>HOW DO I FIND MY BEST-FIT? ALL THE FUN THINGS EDITION</vt:lpstr>
      <vt:lpstr>HOW DO I PREPARE?</vt:lpstr>
      <vt:lpstr>HOW DO I APPLY?</vt:lpstr>
      <vt:lpstr>NEXT STEPS?</vt:lpstr>
      <vt:lpstr>QUESTIONS?</vt:lpstr>
      <vt:lpstr>COLLEGE COMPARIOSN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YOUR BEST FIT COLLEGE</dc:title>
  <dc:creator>Sofia R Janney-Roberts</dc:creator>
  <cp:lastModifiedBy>Sofia Totapudi</cp:lastModifiedBy>
  <cp:revision>27</cp:revision>
  <dcterms:created xsi:type="dcterms:W3CDTF">2018-01-26T23:50:08Z</dcterms:created>
  <dcterms:modified xsi:type="dcterms:W3CDTF">2019-02-26T21:57:52Z</dcterms:modified>
</cp:coreProperties>
</file>